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30248225" cy="42811700"/>
  <p:notesSz cx="6858000" cy="9144000"/>
  <p:defaultTextStyle>
    <a:defPPr>
      <a:defRPr lang="en-US"/>
    </a:defPPr>
    <a:lvl1pPr marL="0" algn="l" defTabSz="2087392" rtl="0" eaLnBrk="1" latinLnBrk="0" hangingPunct="1">
      <a:defRPr sz="8200" kern="1200">
        <a:solidFill>
          <a:schemeClr val="tx1"/>
        </a:solidFill>
        <a:latin typeface="+mn-lt"/>
        <a:ea typeface="+mn-ea"/>
        <a:cs typeface="+mn-cs"/>
      </a:defRPr>
    </a:lvl1pPr>
    <a:lvl2pPr marL="2087392" algn="l" defTabSz="2087392" rtl="0" eaLnBrk="1" latinLnBrk="0" hangingPunct="1">
      <a:defRPr sz="8200" kern="1200">
        <a:solidFill>
          <a:schemeClr val="tx1"/>
        </a:solidFill>
        <a:latin typeface="+mn-lt"/>
        <a:ea typeface="+mn-ea"/>
        <a:cs typeface="+mn-cs"/>
      </a:defRPr>
    </a:lvl2pPr>
    <a:lvl3pPr marL="4174785" algn="l" defTabSz="2087392" rtl="0" eaLnBrk="1" latinLnBrk="0" hangingPunct="1">
      <a:defRPr sz="8200" kern="1200">
        <a:solidFill>
          <a:schemeClr val="tx1"/>
        </a:solidFill>
        <a:latin typeface="+mn-lt"/>
        <a:ea typeface="+mn-ea"/>
        <a:cs typeface="+mn-cs"/>
      </a:defRPr>
    </a:lvl3pPr>
    <a:lvl4pPr marL="6262177" algn="l" defTabSz="2087392" rtl="0" eaLnBrk="1" latinLnBrk="0" hangingPunct="1">
      <a:defRPr sz="8200" kern="1200">
        <a:solidFill>
          <a:schemeClr val="tx1"/>
        </a:solidFill>
        <a:latin typeface="+mn-lt"/>
        <a:ea typeface="+mn-ea"/>
        <a:cs typeface="+mn-cs"/>
      </a:defRPr>
    </a:lvl4pPr>
    <a:lvl5pPr marL="8349569" algn="l" defTabSz="2087392" rtl="0" eaLnBrk="1" latinLnBrk="0" hangingPunct="1">
      <a:defRPr sz="8200" kern="1200">
        <a:solidFill>
          <a:schemeClr val="tx1"/>
        </a:solidFill>
        <a:latin typeface="+mn-lt"/>
        <a:ea typeface="+mn-ea"/>
        <a:cs typeface="+mn-cs"/>
      </a:defRPr>
    </a:lvl5pPr>
    <a:lvl6pPr marL="10436962" algn="l" defTabSz="2087392" rtl="0" eaLnBrk="1" latinLnBrk="0" hangingPunct="1">
      <a:defRPr sz="8200" kern="1200">
        <a:solidFill>
          <a:schemeClr val="tx1"/>
        </a:solidFill>
        <a:latin typeface="+mn-lt"/>
        <a:ea typeface="+mn-ea"/>
        <a:cs typeface="+mn-cs"/>
      </a:defRPr>
    </a:lvl6pPr>
    <a:lvl7pPr marL="12524354" algn="l" defTabSz="2087392" rtl="0" eaLnBrk="1" latinLnBrk="0" hangingPunct="1">
      <a:defRPr sz="8200" kern="1200">
        <a:solidFill>
          <a:schemeClr val="tx1"/>
        </a:solidFill>
        <a:latin typeface="+mn-lt"/>
        <a:ea typeface="+mn-ea"/>
        <a:cs typeface="+mn-cs"/>
      </a:defRPr>
    </a:lvl7pPr>
    <a:lvl8pPr marL="14611746" algn="l" defTabSz="2087392" rtl="0" eaLnBrk="1" latinLnBrk="0" hangingPunct="1">
      <a:defRPr sz="8200" kern="1200">
        <a:solidFill>
          <a:schemeClr val="tx1"/>
        </a:solidFill>
        <a:latin typeface="+mn-lt"/>
        <a:ea typeface="+mn-ea"/>
        <a:cs typeface="+mn-cs"/>
      </a:defRPr>
    </a:lvl8pPr>
    <a:lvl9pPr marL="16699139" algn="l" defTabSz="2087392"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4">
          <p15:clr>
            <a:srgbClr val="A4A3A4"/>
          </p15:clr>
        </p15:guide>
        <p15:guide id="2" pos="952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432FF"/>
    <a:srgbClr val="00FDFF"/>
    <a:srgbClr val="FF2600"/>
    <a:srgbClr val="FF40FF"/>
    <a:srgbClr val="00FA00"/>
    <a:srgbClr val="8134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8961" autoAdjust="0"/>
  </p:normalViewPr>
  <p:slideViewPr>
    <p:cSldViewPr snapToGrid="0" snapToObjects="1">
      <p:cViewPr>
        <p:scale>
          <a:sx n="50" d="100"/>
          <a:sy n="50" d="100"/>
        </p:scale>
        <p:origin x="976" y="144"/>
      </p:cViewPr>
      <p:guideLst>
        <p:guide orient="horz" pos="13484"/>
        <p:guide pos="952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8617" y="13299379"/>
            <a:ext cx="25710991" cy="9176767"/>
          </a:xfrm>
        </p:spPr>
        <p:txBody>
          <a:bodyPr/>
          <a:lstStyle/>
          <a:p>
            <a:r>
              <a:rPr lang="en-GB"/>
              <a:t>Click to edit Master title style</a:t>
            </a:r>
            <a:endParaRPr lang="en-US"/>
          </a:p>
        </p:txBody>
      </p:sp>
      <p:sp>
        <p:nvSpPr>
          <p:cNvPr id="3" name="Subtitle 2"/>
          <p:cNvSpPr>
            <a:spLocks noGrp="1"/>
          </p:cNvSpPr>
          <p:nvPr>
            <p:ph type="subTitle" idx="1"/>
          </p:nvPr>
        </p:nvSpPr>
        <p:spPr>
          <a:xfrm>
            <a:off x="4537234" y="24259963"/>
            <a:ext cx="21173758" cy="10940768"/>
          </a:xfrm>
        </p:spPr>
        <p:txBody>
          <a:bodyPr/>
          <a:lstStyle>
            <a:lvl1pPr marL="0" indent="0" algn="ctr">
              <a:buNone/>
              <a:defRPr>
                <a:solidFill>
                  <a:schemeClr val="tx1">
                    <a:tint val="75000"/>
                  </a:schemeClr>
                </a:solidFill>
              </a:defRPr>
            </a:lvl1pPr>
            <a:lvl2pPr marL="2087392" indent="0" algn="ctr">
              <a:buNone/>
              <a:defRPr>
                <a:solidFill>
                  <a:schemeClr val="tx1">
                    <a:tint val="75000"/>
                  </a:schemeClr>
                </a:solidFill>
              </a:defRPr>
            </a:lvl2pPr>
            <a:lvl3pPr marL="4174785" indent="0" algn="ctr">
              <a:buNone/>
              <a:defRPr>
                <a:solidFill>
                  <a:schemeClr val="tx1">
                    <a:tint val="75000"/>
                  </a:schemeClr>
                </a:solidFill>
              </a:defRPr>
            </a:lvl3pPr>
            <a:lvl4pPr marL="6262177" indent="0" algn="ctr">
              <a:buNone/>
              <a:defRPr>
                <a:solidFill>
                  <a:schemeClr val="tx1">
                    <a:tint val="75000"/>
                  </a:schemeClr>
                </a:solidFill>
              </a:defRPr>
            </a:lvl4pPr>
            <a:lvl5pPr marL="8349569" indent="0" algn="ctr">
              <a:buNone/>
              <a:defRPr>
                <a:solidFill>
                  <a:schemeClr val="tx1">
                    <a:tint val="75000"/>
                  </a:schemeClr>
                </a:solidFill>
              </a:defRPr>
            </a:lvl5pPr>
            <a:lvl6pPr marL="10436962" indent="0" algn="ctr">
              <a:buNone/>
              <a:defRPr>
                <a:solidFill>
                  <a:schemeClr val="tx1">
                    <a:tint val="75000"/>
                  </a:schemeClr>
                </a:solidFill>
              </a:defRPr>
            </a:lvl6pPr>
            <a:lvl7pPr marL="12524354" indent="0" algn="ctr">
              <a:buNone/>
              <a:defRPr>
                <a:solidFill>
                  <a:schemeClr val="tx1">
                    <a:tint val="75000"/>
                  </a:schemeClr>
                </a:solidFill>
              </a:defRPr>
            </a:lvl7pPr>
            <a:lvl8pPr marL="14611746" indent="0" algn="ctr">
              <a:buNone/>
              <a:defRPr>
                <a:solidFill>
                  <a:schemeClr val="tx1">
                    <a:tint val="75000"/>
                  </a:schemeClr>
                </a:solidFill>
              </a:defRPr>
            </a:lvl8pPr>
            <a:lvl9pPr marL="16699139"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AAAC092-4FE0-BA45-B205-31A31CD78A3B}"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9C432-3B6D-1442-BBC9-659876179731}" type="slidenum">
              <a:rPr lang="en-US" smtClean="0"/>
              <a:t>‹#›</a:t>
            </a:fld>
            <a:endParaRPr lang="en-US"/>
          </a:p>
        </p:txBody>
      </p:sp>
    </p:spTree>
    <p:extLst>
      <p:ext uri="{BB962C8B-B14F-4D97-AF65-F5344CB8AC3E}">
        <p14:creationId xmlns:p14="http://schemas.microsoft.com/office/powerpoint/2010/main" val="1217657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AAAC092-4FE0-BA45-B205-31A31CD78A3B}"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9C432-3B6D-1442-BBC9-659876179731}" type="slidenum">
              <a:rPr lang="en-US" smtClean="0"/>
              <a:t>‹#›</a:t>
            </a:fld>
            <a:endParaRPr lang="en-US"/>
          </a:p>
        </p:txBody>
      </p:sp>
    </p:spTree>
    <p:extLst>
      <p:ext uri="{BB962C8B-B14F-4D97-AF65-F5344CB8AC3E}">
        <p14:creationId xmlns:p14="http://schemas.microsoft.com/office/powerpoint/2010/main" val="3831155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543228" y="10702928"/>
            <a:ext cx="22512873" cy="228031763"/>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04614" y="10702928"/>
            <a:ext cx="67034476" cy="22803176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AAAC092-4FE0-BA45-B205-31A31CD78A3B}"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9C432-3B6D-1442-BBC9-659876179731}" type="slidenum">
              <a:rPr lang="en-US" smtClean="0"/>
              <a:t>‹#›</a:t>
            </a:fld>
            <a:endParaRPr lang="en-US"/>
          </a:p>
        </p:txBody>
      </p:sp>
    </p:spTree>
    <p:extLst>
      <p:ext uri="{BB962C8B-B14F-4D97-AF65-F5344CB8AC3E}">
        <p14:creationId xmlns:p14="http://schemas.microsoft.com/office/powerpoint/2010/main" val="4053648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AAAC092-4FE0-BA45-B205-31A31CD78A3B}"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9C432-3B6D-1442-BBC9-659876179731}" type="slidenum">
              <a:rPr lang="en-US" smtClean="0"/>
              <a:t>‹#›</a:t>
            </a:fld>
            <a:endParaRPr lang="en-US"/>
          </a:p>
        </p:txBody>
      </p:sp>
    </p:spTree>
    <p:extLst>
      <p:ext uri="{BB962C8B-B14F-4D97-AF65-F5344CB8AC3E}">
        <p14:creationId xmlns:p14="http://schemas.microsoft.com/office/powerpoint/2010/main" val="32068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89401" y="27510485"/>
            <a:ext cx="25710991" cy="8502879"/>
          </a:xfrm>
        </p:spPr>
        <p:txBody>
          <a:bodyPr anchor="t"/>
          <a:lstStyle>
            <a:lvl1pPr algn="l">
              <a:defRPr sz="18300" b="1" cap="all"/>
            </a:lvl1pPr>
          </a:lstStyle>
          <a:p>
            <a:r>
              <a:rPr lang="en-GB"/>
              <a:t>Click to edit Master title style</a:t>
            </a:r>
            <a:endParaRPr lang="en-US"/>
          </a:p>
        </p:txBody>
      </p:sp>
      <p:sp>
        <p:nvSpPr>
          <p:cNvPr id="3" name="Text Placeholder 2"/>
          <p:cNvSpPr>
            <a:spLocks noGrp="1"/>
          </p:cNvSpPr>
          <p:nvPr>
            <p:ph type="body" idx="1"/>
          </p:nvPr>
        </p:nvSpPr>
        <p:spPr>
          <a:xfrm>
            <a:off x="2389401" y="18145428"/>
            <a:ext cx="25710991" cy="9365056"/>
          </a:xfrm>
        </p:spPr>
        <p:txBody>
          <a:bodyPr anchor="b"/>
          <a:lstStyle>
            <a:lvl1pPr marL="0" indent="0">
              <a:buNone/>
              <a:defRPr sz="9100">
                <a:solidFill>
                  <a:schemeClr val="tx1">
                    <a:tint val="75000"/>
                  </a:schemeClr>
                </a:solidFill>
              </a:defRPr>
            </a:lvl1pPr>
            <a:lvl2pPr marL="2087392" indent="0">
              <a:buNone/>
              <a:defRPr sz="8200">
                <a:solidFill>
                  <a:schemeClr val="tx1">
                    <a:tint val="75000"/>
                  </a:schemeClr>
                </a:solidFill>
              </a:defRPr>
            </a:lvl2pPr>
            <a:lvl3pPr marL="4174785" indent="0">
              <a:buNone/>
              <a:defRPr sz="7300">
                <a:solidFill>
                  <a:schemeClr val="tx1">
                    <a:tint val="75000"/>
                  </a:schemeClr>
                </a:solidFill>
              </a:defRPr>
            </a:lvl3pPr>
            <a:lvl4pPr marL="6262177" indent="0">
              <a:buNone/>
              <a:defRPr sz="6400">
                <a:solidFill>
                  <a:schemeClr val="tx1">
                    <a:tint val="75000"/>
                  </a:schemeClr>
                </a:solidFill>
              </a:defRPr>
            </a:lvl4pPr>
            <a:lvl5pPr marL="8349569" indent="0">
              <a:buNone/>
              <a:defRPr sz="6400">
                <a:solidFill>
                  <a:schemeClr val="tx1">
                    <a:tint val="75000"/>
                  </a:schemeClr>
                </a:solidFill>
              </a:defRPr>
            </a:lvl5pPr>
            <a:lvl6pPr marL="10436962" indent="0">
              <a:buNone/>
              <a:defRPr sz="6400">
                <a:solidFill>
                  <a:schemeClr val="tx1">
                    <a:tint val="75000"/>
                  </a:schemeClr>
                </a:solidFill>
              </a:defRPr>
            </a:lvl6pPr>
            <a:lvl7pPr marL="12524354" indent="0">
              <a:buNone/>
              <a:defRPr sz="6400">
                <a:solidFill>
                  <a:schemeClr val="tx1">
                    <a:tint val="75000"/>
                  </a:schemeClr>
                </a:solidFill>
              </a:defRPr>
            </a:lvl7pPr>
            <a:lvl8pPr marL="14611746" indent="0">
              <a:buNone/>
              <a:defRPr sz="6400">
                <a:solidFill>
                  <a:schemeClr val="tx1">
                    <a:tint val="75000"/>
                  </a:schemeClr>
                </a:solidFill>
              </a:defRPr>
            </a:lvl8pPr>
            <a:lvl9pPr marL="16699139" indent="0">
              <a:buNone/>
              <a:defRPr sz="6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AAAC092-4FE0-BA45-B205-31A31CD78A3B}"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C9C432-3B6D-1442-BBC9-659876179731}" type="slidenum">
              <a:rPr lang="en-US" smtClean="0"/>
              <a:t>‹#›</a:t>
            </a:fld>
            <a:endParaRPr lang="en-US"/>
          </a:p>
        </p:txBody>
      </p:sp>
    </p:spTree>
    <p:extLst>
      <p:ext uri="{BB962C8B-B14F-4D97-AF65-F5344CB8AC3E}">
        <p14:creationId xmlns:p14="http://schemas.microsoft.com/office/powerpoint/2010/main" val="3633251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04614" y="62364364"/>
            <a:ext cx="44773675" cy="176370327"/>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0282426" y="62364364"/>
            <a:ext cx="44773675" cy="176370327"/>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AAAC092-4FE0-BA45-B205-31A31CD78A3B}"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C9C432-3B6D-1442-BBC9-659876179731}" type="slidenum">
              <a:rPr lang="en-US" smtClean="0"/>
              <a:t>‹#›</a:t>
            </a:fld>
            <a:endParaRPr lang="en-US"/>
          </a:p>
        </p:txBody>
      </p:sp>
    </p:spTree>
    <p:extLst>
      <p:ext uri="{BB962C8B-B14F-4D97-AF65-F5344CB8AC3E}">
        <p14:creationId xmlns:p14="http://schemas.microsoft.com/office/powerpoint/2010/main" val="3375376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2411" y="1714453"/>
            <a:ext cx="27223403" cy="7135283"/>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1512411" y="9583085"/>
            <a:ext cx="13364886" cy="3993774"/>
          </a:xfrm>
        </p:spPr>
        <p:txBody>
          <a:bodyPr anchor="b"/>
          <a:lstStyle>
            <a:lvl1pPr marL="0" indent="0">
              <a:buNone/>
              <a:defRPr sz="11000" b="1"/>
            </a:lvl1pPr>
            <a:lvl2pPr marL="2087392" indent="0">
              <a:buNone/>
              <a:defRPr sz="9100" b="1"/>
            </a:lvl2pPr>
            <a:lvl3pPr marL="4174785" indent="0">
              <a:buNone/>
              <a:defRPr sz="8200" b="1"/>
            </a:lvl3pPr>
            <a:lvl4pPr marL="6262177" indent="0">
              <a:buNone/>
              <a:defRPr sz="7300" b="1"/>
            </a:lvl4pPr>
            <a:lvl5pPr marL="8349569" indent="0">
              <a:buNone/>
              <a:defRPr sz="7300" b="1"/>
            </a:lvl5pPr>
            <a:lvl6pPr marL="10436962" indent="0">
              <a:buNone/>
              <a:defRPr sz="7300" b="1"/>
            </a:lvl6pPr>
            <a:lvl7pPr marL="12524354" indent="0">
              <a:buNone/>
              <a:defRPr sz="7300" b="1"/>
            </a:lvl7pPr>
            <a:lvl8pPr marL="14611746" indent="0">
              <a:buNone/>
              <a:defRPr sz="7300" b="1"/>
            </a:lvl8pPr>
            <a:lvl9pPr marL="16699139" indent="0">
              <a:buNone/>
              <a:defRPr sz="7300" b="1"/>
            </a:lvl9pPr>
          </a:lstStyle>
          <a:p>
            <a:pPr lvl="0"/>
            <a:r>
              <a:rPr lang="en-GB"/>
              <a:t>Click to edit Master text styles</a:t>
            </a:r>
          </a:p>
        </p:txBody>
      </p:sp>
      <p:sp>
        <p:nvSpPr>
          <p:cNvPr id="4" name="Content Placeholder 3"/>
          <p:cNvSpPr>
            <a:spLocks noGrp="1"/>
          </p:cNvSpPr>
          <p:nvPr>
            <p:ph sz="half" idx="2"/>
          </p:nvPr>
        </p:nvSpPr>
        <p:spPr>
          <a:xfrm>
            <a:off x="1512411" y="13576859"/>
            <a:ext cx="13364886" cy="24666281"/>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15365680" y="9583085"/>
            <a:ext cx="13370136" cy="3993774"/>
          </a:xfrm>
        </p:spPr>
        <p:txBody>
          <a:bodyPr anchor="b"/>
          <a:lstStyle>
            <a:lvl1pPr marL="0" indent="0">
              <a:buNone/>
              <a:defRPr sz="11000" b="1"/>
            </a:lvl1pPr>
            <a:lvl2pPr marL="2087392" indent="0">
              <a:buNone/>
              <a:defRPr sz="9100" b="1"/>
            </a:lvl2pPr>
            <a:lvl3pPr marL="4174785" indent="0">
              <a:buNone/>
              <a:defRPr sz="8200" b="1"/>
            </a:lvl3pPr>
            <a:lvl4pPr marL="6262177" indent="0">
              <a:buNone/>
              <a:defRPr sz="7300" b="1"/>
            </a:lvl4pPr>
            <a:lvl5pPr marL="8349569" indent="0">
              <a:buNone/>
              <a:defRPr sz="7300" b="1"/>
            </a:lvl5pPr>
            <a:lvl6pPr marL="10436962" indent="0">
              <a:buNone/>
              <a:defRPr sz="7300" b="1"/>
            </a:lvl6pPr>
            <a:lvl7pPr marL="12524354" indent="0">
              <a:buNone/>
              <a:defRPr sz="7300" b="1"/>
            </a:lvl7pPr>
            <a:lvl8pPr marL="14611746" indent="0">
              <a:buNone/>
              <a:defRPr sz="7300" b="1"/>
            </a:lvl8pPr>
            <a:lvl9pPr marL="16699139" indent="0">
              <a:buNone/>
              <a:defRPr sz="7300" b="1"/>
            </a:lvl9pPr>
          </a:lstStyle>
          <a:p>
            <a:pPr lvl="0"/>
            <a:r>
              <a:rPr lang="en-GB"/>
              <a:t>Click to edit Master text styles</a:t>
            </a:r>
          </a:p>
        </p:txBody>
      </p:sp>
      <p:sp>
        <p:nvSpPr>
          <p:cNvPr id="6" name="Content Placeholder 5"/>
          <p:cNvSpPr>
            <a:spLocks noGrp="1"/>
          </p:cNvSpPr>
          <p:nvPr>
            <p:ph sz="quarter" idx="4"/>
          </p:nvPr>
        </p:nvSpPr>
        <p:spPr>
          <a:xfrm>
            <a:off x="15365680" y="13576859"/>
            <a:ext cx="13370136" cy="24666281"/>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CAAAC092-4FE0-BA45-B205-31A31CD78A3B}" type="datetimeFigureOut">
              <a:rPr lang="en-US" smtClean="0"/>
              <a:t>5/14/19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C9C432-3B6D-1442-BBC9-659876179731}" type="slidenum">
              <a:rPr lang="en-US" smtClean="0"/>
              <a:t>‹#›</a:t>
            </a:fld>
            <a:endParaRPr lang="en-US"/>
          </a:p>
        </p:txBody>
      </p:sp>
    </p:spTree>
    <p:extLst>
      <p:ext uri="{BB962C8B-B14F-4D97-AF65-F5344CB8AC3E}">
        <p14:creationId xmlns:p14="http://schemas.microsoft.com/office/powerpoint/2010/main" val="291290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CAAAC092-4FE0-BA45-B205-31A31CD78A3B}" type="datetimeFigureOut">
              <a:rPr lang="en-US" smtClean="0"/>
              <a:t>5/14/19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C9C432-3B6D-1442-BBC9-659876179731}" type="slidenum">
              <a:rPr lang="en-US" smtClean="0"/>
              <a:t>‹#›</a:t>
            </a:fld>
            <a:endParaRPr lang="en-US"/>
          </a:p>
        </p:txBody>
      </p:sp>
    </p:spTree>
    <p:extLst>
      <p:ext uri="{BB962C8B-B14F-4D97-AF65-F5344CB8AC3E}">
        <p14:creationId xmlns:p14="http://schemas.microsoft.com/office/powerpoint/2010/main" val="3243166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AC092-4FE0-BA45-B205-31A31CD78A3B}" type="datetimeFigureOut">
              <a:rPr lang="en-US" smtClean="0"/>
              <a:t>5/14/19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C9C432-3B6D-1442-BBC9-659876179731}" type="slidenum">
              <a:rPr lang="en-US" smtClean="0"/>
              <a:t>‹#›</a:t>
            </a:fld>
            <a:endParaRPr lang="en-US"/>
          </a:p>
        </p:txBody>
      </p:sp>
    </p:spTree>
    <p:extLst>
      <p:ext uri="{BB962C8B-B14F-4D97-AF65-F5344CB8AC3E}">
        <p14:creationId xmlns:p14="http://schemas.microsoft.com/office/powerpoint/2010/main" val="1747946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2413" y="1704540"/>
            <a:ext cx="9951458" cy="7254205"/>
          </a:xfrm>
        </p:spPr>
        <p:txBody>
          <a:bodyPr anchor="b"/>
          <a:lstStyle>
            <a:lvl1pPr algn="l">
              <a:defRPr sz="9100" b="1"/>
            </a:lvl1pPr>
          </a:lstStyle>
          <a:p>
            <a:r>
              <a:rPr lang="en-GB"/>
              <a:t>Click to edit Master title style</a:t>
            </a:r>
            <a:endParaRPr lang="en-US"/>
          </a:p>
        </p:txBody>
      </p:sp>
      <p:sp>
        <p:nvSpPr>
          <p:cNvPr id="3" name="Content Placeholder 2"/>
          <p:cNvSpPr>
            <a:spLocks noGrp="1"/>
          </p:cNvSpPr>
          <p:nvPr>
            <p:ph idx="1"/>
          </p:nvPr>
        </p:nvSpPr>
        <p:spPr>
          <a:xfrm>
            <a:off x="11826216" y="1704543"/>
            <a:ext cx="16909598" cy="36538600"/>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512413" y="8958748"/>
            <a:ext cx="9951458" cy="29284395"/>
          </a:xfrm>
        </p:spPr>
        <p:txBody>
          <a:bodyPr/>
          <a:lstStyle>
            <a:lvl1pPr marL="0" indent="0">
              <a:buNone/>
              <a:defRPr sz="6400"/>
            </a:lvl1pPr>
            <a:lvl2pPr marL="2087392" indent="0">
              <a:buNone/>
              <a:defRPr sz="5500"/>
            </a:lvl2pPr>
            <a:lvl3pPr marL="4174785" indent="0">
              <a:buNone/>
              <a:defRPr sz="4600"/>
            </a:lvl3pPr>
            <a:lvl4pPr marL="6262177" indent="0">
              <a:buNone/>
              <a:defRPr sz="4100"/>
            </a:lvl4pPr>
            <a:lvl5pPr marL="8349569" indent="0">
              <a:buNone/>
              <a:defRPr sz="4100"/>
            </a:lvl5pPr>
            <a:lvl6pPr marL="10436962" indent="0">
              <a:buNone/>
              <a:defRPr sz="4100"/>
            </a:lvl6pPr>
            <a:lvl7pPr marL="12524354" indent="0">
              <a:buNone/>
              <a:defRPr sz="4100"/>
            </a:lvl7pPr>
            <a:lvl8pPr marL="14611746" indent="0">
              <a:buNone/>
              <a:defRPr sz="4100"/>
            </a:lvl8pPr>
            <a:lvl9pPr marL="16699139" indent="0">
              <a:buNone/>
              <a:defRPr sz="4100"/>
            </a:lvl9pPr>
          </a:lstStyle>
          <a:p>
            <a:pPr lvl="0"/>
            <a:r>
              <a:rPr lang="en-GB"/>
              <a:t>Click to edit Master text styles</a:t>
            </a:r>
          </a:p>
        </p:txBody>
      </p:sp>
      <p:sp>
        <p:nvSpPr>
          <p:cNvPr id="5" name="Date Placeholder 4"/>
          <p:cNvSpPr>
            <a:spLocks noGrp="1"/>
          </p:cNvSpPr>
          <p:nvPr>
            <p:ph type="dt" sz="half" idx="10"/>
          </p:nvPr>
        </p:nvSpPr>
        <p:spPr/>
        <p:txBody>
          <a:bodyPr/>
          <a:lstStyle/>
          <a:p>
            <a:fld id="{CAAAC092-4FE0-BA45-B205-31A31CD78A3B}"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C9C432-3B6D-1442-BBC9-659876179731}" type="slidenum">
              <a:rPr lang="en-US" smtClean="0"/>
              <a:t>‹#›</a:t>
            </a:fld>
            <a:endParaRPr lang="en-US"/>
          </a:p>
        </p:txBody>
      </p:sp>
    </p:spTree>
    <p:extLst>
      <p:ext uri="{BB962C8B-B14F-4D97-AF65-F5344CB8AC3E}">
        <p14:creationId xmlns:p14="http://schemas.microsoft.com/office/powerpoint/2010/main" val="2461322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28864" y="29968190"/>
            <a:ext cx="18148935" cy="3537914"/>
          </a:xfrm>
        </p:spPr>
        <p:txBody>
          <a:bodyPr anchor="b"/>
          <a:lstStyle>
            <a:lvl1pPr algn="l">
              <a:defRPr sz="9100" b="1"/>
            </a:lvl1pPr>
          </a:lstStyle>
          <a:p>
            <a:r>
              <a:rPr lang="en-GB"/>
              <a:t>Click to edit Master title style</a:t>
            </a:r>
            <a:endParaRPr lang="en-US"/>
          </a:p>
        </p:txBody>
      </p:sp>
      <p:sp>
        <p:nvSpPr>
          <p:cNvPr id="3" name="Picture Placeholder 2"/>
          <p:cNvSpPr>
            <a:spLocks noGrp="1"/>
          </p:cNvSpPr>
          <p:nvPr>
            <p:ph type="pic" idx="1"/>
          </p:nvPr>
        </p:nvSpPr>
        <p:spPr>
          <a:xfrm>
            <a:off x="5928864" y="3825305"/>
            <a:ext cx="18148935" cy="25687020"/>
          </a:xfrm>
        </p:spPr>
        <p:txBody>
          <a:bodyPr/>
          <a:lstStyle>
            <a:lvl1pPr marL="0" indent="0">
              <a:buNone/>
              <a:defRPr sz="14600"/>
            </a:lvl1pPr>
            <a:lvl2pPr marL="2087392" indent="0">
              <a:buNone/>
              <a:defRPr sz="12800"/>
            </a:lvl2pPr>
            <a:lvl3pPr marL="4174785" indent="0">
              <a:buNone/>
              <a:defRPr sz="11000"/>
            </a:lvl3pPr>
            <a:lvl4pPr marL="6262177" indent="0">
              <a:buNone/>
              <a:defRPr sz="9100"/>
            </a:lvl4pPr>
            <a:lvl5pPr marL="8349569" indent="0">
              <a:buNone/>
              <a:defRPr sz="9100"/>
            </a:lvl5pPr>
            <a:lvl6pPr marL="10436962" indent="0">
              <a:buNone/>
              <a:defRPr sz="9100"/>
            </a:lvl6pPr>
            <a:lvl7pPr marL="12524354" indent="0">
              <a:buNone/>
              <a:defRPr sz="9100"/>
            </a:lvl7pPr>
            <a:lvl8pPr marL="14611746" indent="0">
              <a:buNone/>
              <a:defRPr sz="9100"/>
            </a:lvl8pPr>
            <a:lvl9pPr marL="16699139" indent="0">
              <a:buNone/>
              <a:defRPr sz="9100"/>
            </a:lvl9pPr>
          </a:lstStyle>
          <a:p>
            <a:endParaRPr lang="en-US"/>
          </a:p>
        </p:txBody>
      </p:sp>
      <p:sp>
        <p:nvSpPr>
          <p:cNvPr id="4" name="Text Placeholder 3"/>
          <p:cNvSpPr>
            <a:spLocks noGrp="1"/>
          </p:cNvSpPr>
          <p:nvPr>
            <p:ph type="body" sz="half" idx="2"/>
          </p:nvPr>
        </p:nvSpPr>
        <p:spPr>
          <a:xfrm>
            <a:off x="5928864" y="33506104"/>
            <a:ext cx="18148935" cy="5024426"/>
          </a:xfrm>
        </p:spPr>
        <p:txBody>
          <a:bodyPr/>
          <a:lstStyle>
            <a:lvl1pPr marL="0" indent="0">
              <a:buNone/>
              <a:defRPr sz="6400"/>
            </a:lvl1pPr>
            <a:lvl2pPr marL="2087392" indent="0">
              <a:buNone/>
              <a:defRPr sz="5500"/>
            </a:lvl2pPr>
            <a:lvl3pPr marL="4174785" indent="0">
              <a:buNone/>
              <a:defRPr sz="4600"/>
            </a:lvl3pPr>
            <a:lvl4pPr marL="6262177" indent="0">
              <a:buNone/>
              <a:defRPr sz="4100"/>
            </a:lvl4pPr>
            <a:lvl5pPr marL="8349569" indent="0">
              <a:buNone/>
              <a:defRPr sz="4100"/>
            </a:lvl5pPr>
            <a:lvl6pPr marL="10436962" indent="0">
              <a:buNone/>
              <a:defRPr sz="4100"/>
            </a:lvl6pPr>
            <a:lvl7pPr marL="12524354" indent="0">
              <a:buNone/>
              <a:defRPr sz="4100"/>
            </a:lvl7pPr>
            <a:lvl8pPr marL="14611746" indent="0">
              <a:buNone/>
              <a:defRPr sz="4100"/>
            </a:lvl8pPr>
            <a:lvl9pPr marL="16699139" indent="0">
              <a:buNone/>
              <a:defRPr sz="4100"/>
            </a:lvl9pPr>
          </a:lstStyle>
          <a:p>
            <a:pPr lvl="0"/>
            <a:r>
              <a:rPr lang="en-GB"/>
              <a:t>Click to edit Master text styles</a:t>
            </a:r>
          </a:p>
        </p:txBody>
      </p:sp>
      <p:sp>
        <p:nvSpPr>
          <p:cNvPr id="5" name="Date Placeholder 4"/>
          <p:cNvSpPr>
            <a:spLocks noGrp="1"/>
          </p:cNvSpPr>
          <p:nvPr>
            <p:ph type="dt" sz="half" idx="10"/>
          </p:nvPr>
        </p:nvSpPr>
        <p:spPr/>
        <p:txBody>
          <a:bodyPr/>
          <a:lstStyle/>
          <a:p>
            <a:fld id="{CAAAC092-4FE0-BA45-B205-31A31CD78A3B}"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C9C432-3B6D-1442-BBC9-659876179731}" type="slidenum">
              <a:rPr lang="en-US" smtClean="0"/>
              <a:t>‹#›</a:t>
            </a:fld>
            <a:endParaRPr lang="en-US"/>
          </a:p>
        </p:txBody>
      </p:sp>
    </p:spTree>
    <p:extLst>
      <p:ext uri="{BB962C8B-B14F-4D97-AF65-F5344CB8AC3E}">
        <p14:creationId xmlns:p14="http://schemas.microsoft.com/office/powerpoint/2010/main" val="406448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2411" y="1714453"/>
            <a:ext cx="27223403" cy="7135283"/>
          </a:xfrm>
          <a:prstGeom prst="rect">
            <a:avLst/>
          </a:prstGeom>
        </p:spPr>
        <p:txBody>
          <a:bodyPr vert="horz" lIns="417478" tIns="208739" rIns="417478" bIns="208739"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512411" y="9989400"/>
            <a:ext cx="27223403" cy="28253743"/>
          </a:xfrm>
          <a:prstGeom prst="rect">
            <a:avLst/>
          </a:prstGeom>
        </p:spPr>
        <p:txBody>
          <a:bodyPr vert="horz" lIns="417478" tIns="208739" rIns="417478" bIns="208739"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512411" y="39680106"/>
            <a:ext cx="7057919" cy="2279327"/>
          </a:xfrm>
          <a:prstGeom prst="rect">
            <a:avLst/>
          </a:prstGeom>
        </p:spPr>
        <p:txBody>
          <a:bodyPr vert="horz" lIns="417478" tIns="208739" rIns="417478" bIns="208739" rtlCol="0" anchor="ctr"/>
          <a:lstStyle>
            <a:lvl1pPr algn="l">
              <a:defRPr sz="5500">
                <a:solidFill>
                  <a:schemeClr val="tx1">
                    <a:tint val="75000"/>
                  </a:schemeClr>
                </a:solidFill>
              </a:defRPr>
            </a:lvl1pPr>
          </a:lstStyle>
          <a:p>
            <a:fld id="{CAAAC092-4FE0-BA45-B205-31A31CD78A3B}" type="datetimeFigureOut">
              <a:rPr lang="en-US" smtClean="0"/>
              <a:t>5/14/19</a:t>
            </a:fld>
            <a:endParaRPr lang="en-US"/>
          </a:p>
        </p:txBody>
      </p:sp>
      <p:sp>
        <p:nvSpPr>
          <p:cNvPr id="5" name="Footer Placeholder 4"/>
          <p:cNvSpPr>
            <a:spLocks noGrp="1"/>
          </p:cNvSpPr>
          <p:nvPr>
            <p:ph type="ftr" sz="quarter" idx="3"/>
          </p:nvPr>
        </p:nvSpPr>
        <p:spPr>
          <a:xfrm>
            <a:off x="10334810" y="39680106"/>
            <a:ext cx="9578605" cy="2279327"/>
          </a:xfrm>
          <a:prstGeom prst="rect">
            <a:avLst/>
          </a:prstGeom>
        </p:spPr>
        <p:txBody>
          <a:bodyPr vert="horz" lIns="417478" tIns="208739" rIns="417478" bIns="208739" rtlCol="0" anchor="ctr"/>
          <a:lstStyle>
            <a:lvl1pPr algn="ctr">
              <a:defRPr sz="5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77895" y="39680106"/>
            <a:ext cx="7057919" cy="2279327"/>
          </a:xfrm>
          <a:prstGeom prst="rect">
            <a:avLst/>
          </a:prstGeom>
        </p:spPr>
        <p:txBody>
          <a:bodyPr vert="horz" lIns="417478" tIns="208739" rIns="417478" bIns="208739" rtlCol="0" anchor="ctr"/>
          <a:lstStyle>
            <a:lvl1pPr algn="r">
              <a:defRPr sz="5500">
                <a:solidFill>
                  <a:schemeClr val="tx1">
                    <a:tint val="75000"/>
                  </a:schemeClr>
                </a:solidFill>
              </a:defRPr>
            </a:lvl1pPr>
          </a:lstStyle>
          <a:p>
            <a:fld id="{05C9C432-3B6D-1442-BBC9-659876179731}" type="slidenum">
              <a:rPr lang="en-US" smtClean="0"/>
              <a:t>‹#›</a:t>
            </a:fld>
            <a:endParaRPr lang="en-US"/>
          </a:p>
        </p:txBody>
      </p:sp>
    </p:spTree>
    <p:extLst>
      <p:ext uri="{BB962C8B-B14F-4D97-AF65-F5344CB8AC3E}">
        <p14:creationId xmlns:p14="http://schemas.microsoft.com/office/powerpoint/2010/main" val="970471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87392" rtl="0" eaLnBrk="1" latinLnBrk="0" hangingPunct="1">
        <a:spcBef>
          <a:spcPct val="0"/>
        </a:spcBef>
        <a:buNone/>
        <a:defRPr sz="20100" kern="1200">
          <a:solidFill>
            <a:schemeClr val="tx1"/>
          </a:solidFill>
          <a:latin typeface="+mj-lt"/>
          <a:ea typeface="+mj-ea"/>
          <a:cs typeface="+mj-cs"/>
        </a:defRPr>
      </a:lvl1pPr>
    </p:titleStyle>
    <p:bodyStyle>
      <a:lvl1pPr marL="1565544" indent="-1565544" algn="l" defTabSz="2087392" rtl="0" eaLnBrk="1" latinLnBrk="0" hangingPunct="1">
        <a:spcBef>
          <a:spcPct val="20000"/>
        </a:spcBef>
        <a:buFont typeface="Arial"/>
        <a:buChar char="•"/>
        <a:defRPr sz="14600" kern="1200">
          <a:solidFill>
            <a:schemeClr val="tx1"/>
          </a:solidFill>
          <a:latin typeface="+mn-lt"/>
          <a:ea typeface="+mn-ea"/>
          <a:cs typeface="+mn-cs"/>
        </a:defRPr>
      </a:lvl1pPr>
      <a:lvl2pPr marL="3392013" indent="-1304620" algn="l" defTabSz="2087392" rtl="0" eaLnBrk="1" latinLnBrk="0" hangingPunct="1">
        <a:spcBef>
          <a:spcPct val="20000"/>
        </a:spcBef>
        <a:buFont typeface="Arial"/>
        <a:buChar char="–"/>
        <a:defRPr sz="12800" kern="1200">
          <a:solidFill>
            <a:schemeClr val="tx1"/>
          </a:solidFill>
          <a:latin typeface="+mn-lt"/>
          <a:ea typeface="+mn-ea"/>
          <a:cs typeface="+mn-cs"/>
        </a:defRPr>
      </a:lvl2pPr>
      <a:lvl3pPr marL="5218481" indent="-1043696" algn="l" defTabSz="2087392" rtl="0" eaLnBrk="1" latinLnBrk="0" hangingPunct="1">
        <a:spcBef>
          <a:spcPct val="20000"/>
        </a:spcBef>
        <a:buFont typeface="Arial"/>
        <a:buChar char="•"/>
        <a:defRPr sz="11000" kern="1200">
          <a:solidFill>
            <a:schemeClr val="tx1"/>
          </a:solidFill>
          <a:latin typeface="+mn-lt"/>
          <a:ea typeface="+mn-ea"/>
          <a:cs typeface="+mn-cs"/>
        </a:defRPr>
      </a:lvl3pPr>
      <a:lvl4pPr marL="7305873" indent="-1043696" algn="l" defTabSz="2087392" rtl="0" eaLnBrk="1" latinLnBrk="0" hangingPunct="1">
        <a:spcBef>
          <a:spcPct val="20000"/>
        </a:spcBef>
        <a:buFont typeface="Arial"/>
        <a:buChar char="–"/>
        <a:defRPr sz="9100" kern="1200">
          <a:solidFill>
            <a:schemeClr val="tx1"/>
          </a:solidFill>
          <a:latin typeface="+mn-lt"/>
          <a:ea typeface="+mn-ea"/>
          <a:cs typeface="+mn-cs"/>
        </a:defRPr>
      </a:lvl4pPr>
      <a:lvl5pPr marL="9393265" indent="-1043696" algn="l" defTabSz="2087392" rtl="0" eaLnBrk="1" latinLnBrk="0" hangingPunct="1">
        <a:spcBef>
          <a:spcPct val="20000"/>
        </a:spcBef>
        <a:buFont typeface="Arial"/>
        <a:buChar char="»"/>
        <a:defRPr sz="9100" kern="1200">
          <a:solidFill>
            <a:schemeClr val="tx1"/>
          </a:solidFill>
          <a:latin typeface="+mn-lt"/>
          <a:ea typeface="+mn-ea"/>
          <a:cs typeface="+mn-cs"/>
        </a:defRPr>
      </a:lvl5pPr>
      <a:lvl6pPr marL="11480658" indent="-1043696" algn="l" defTabSz="2087392" rtl="0" eaLnBrk="1" latinLnBrk="0" hangingPunct="1">
        <a:spcBef>
          <a:spcPct val="20000"/>
        </a:spcBef>
        <a:buFont typeface="Arial"/>
        <a:buChar char="•"/>
        <a:defRPr sz="9100" kern="1200">
          <a:solidFill>
            <a:schemeClr val="tx1"/>
          </a:solidFill>
          <a:latin typeface="+mn-lt"/>
          <a:ea typeface="+mn-ea"/>
          <a:cs typeface="+mn-cs"/>
        </a:defRPr>
      </a:lvl6pPr>
      <a:lvl7pPr marL="13568050" indent="-1043696" algn="l" defTabSz="2087392" rtl="0" eaLnBrk="1" latinLnBrk="0" hangingPunct="1">
        <a:spcBef>
          <a:spcPct val="20000"/>
        </a:spcBef>
        <a:buFont typeface="Arial"/>
        <a:buChar char="•"/>
        <a:defRPr sz="9100" kern="1200">
          <a:solidFill>
            <a:schemeClr val="tx1"/>
          </a:solidFill>
          <a:latin typeface="+mn-lt"/>
          <a:ea typeface="+mn-ea"/>
          <a:cs typeface="+mn-cs"/>
        </a:defRPr>
      </a:lvl7pPr>
      <a:lvl8pPr marL="15655442" indent="-1043696" algn="l" defTabSz="2087392" rtl="0" eaLnBrk="1" latinLnBrk="0" hangingPunct="1">
        <a:spcBef>
          <a:spcPct val="20000"/>
        </a:spcBef>
        <a:buFont typeface="Arial"/>
        <a:buChar char="•"/>
        <a:defRPr sz="9100" kern="1200">
          <a:solidFill>
            <a:schemeClr val="tx1"/>
          </a:solidFill>
          <a:latin typeface="+mn-lt"/>
          <a:ea typeface="+mn-ea"/>
          <a:cs typeface="+mn-cs"/>
        </a:defRPr>
      </a:lvl8pPr>
      <a:lvl9pPr marL="17742835" indent="-1043696" algn="l" defTabSz="2087392" rtl="0" eaLnBrk="1" latinLnBrk="0" hangingPunct="1">
        <a:spcBef>
          <a:spcPct val="20000"/>
        </a:spcBef>
        <a:buFont typeface="Arial"/>
        <a:buChar char="•"/>
        <a:defRPr sz="9100" kern="1200">
          <a:solidFill>
            <a:schemeClr val="tx1"/>
          </a:solidFill>
          <a:latin typeface="+mn-lt"/>
          <a:ea typeface="+mn-ea"/>
          <a:cs typeface="+mn-cs"/>
        </a:defRPr>
      </a:lvl9pPr>
    </p:bodyStyle>
    <p:otherStyle>
      <a:defPPr>
        <a:defRPr lang="en-US"/>
      </a:defPPr>
      <a:lvl1pPr marL="0" algn="l" defTabSz="2087392" rtl="0" eaLnBrk="1" latinLnBrk="0" hangingPunct="1">
        <a:defRPr sz="8200" kern="1200">
          <a:solidFill>
            <a:schemeClr val="tx1"/>
          </a:solidFill>
          <a:latin typeface="+mn-lt"/>
          <a:ea typeface="+mn-ea"/>
          <a:cs typeface="+mn-cs"/>
        </a:defRPr>
      </a:lvl1pPr>
      <a:lvl2pPr marL="2087392" algn="l" defTabSz="2087392" rtl="0" eaLnBrk="1" latinLnBrk="0" hangingPunct="1">
        <a:defRPr sz="8200" kern="1200">
          <a:solidFill>
            <a:schemeClr val="tx1"/>
          </a:solidFill>
          <a:latin typeface="+mn-lt"/>
          <a:ea typeface="+mn-ea"/>
          <a:cs typeface="+mn-cs"/>
        </a:defRPr>
      </a:lvl2pPr>
      <a:lvl3pPr marL="4174785" algn="l" defTabSz="2087392" rtl="0" eaLnBrk="1" latinLnBrk="0" hangingPunct="1">
        <a:defRPr sz="8200" kern="1200">
          <a:solidFill>
            <a:schemeClr val="tx1"/>
          </a:solidFill>
          <a:latin typeface="+mn-lt"/>
          <a:ea typeface="+mn-ea"/>
          <a:cs typeface="+mn-cs"/>
        </a:defRPr>
      </a:lvl3pPr>
      <a:lvl4pPr marL="6262177" algn="l" defTabSz="2087392" rtl="0" eaLnBrk="1" latinLnBrk="0" hangingPunct="1">
        <a:defRPr sz="8200" kern="1200">
          <a:solidFill>
            <a:schemeClr val="tx1"/>
          </a:solidFill>
          <a:latin typeface="+mn-lt"/>
          <a:ea typeface="+mn-ea"/>
          <a:cs typeface="+mn-cs"/>
        </a:defRPr>
      </a:lvl4pPr>
      <a:lvl5pPr marL="8349569" algn="l" defTabSz="2087392" rtl="0" eaLnBrk="1" latinLnBrk="0" hangingPunct="1">
        <a:defRPr sz="8200" kern="1200">
          <a:solidFill>
            <a:schemeClr val="tx1"/>
          </a:solidFill>
          <a:latin typeface="+mn-lt"/>
          <a:ea typeface="+mn-ea"/>
          <a:cs typeface="+mn-cs"/>
        </a:defRPr>
      </a:lvl5pPr>
      <a:lvl6pPr marL="10436962" algn="l" defTabSz="2087392" rtl="0" eaLnBrk="1" latinLnBrk="0" hangingPunct="1">
        <a:defRPr sz="8200" kern="1200">
          <a:solidFill>
            <a:schemeClr val="tx1"/>
          </a:solidFill>
          <a:latin typeface="+mn-lt"/>
          <a:ea typeface="+mn-ea"/>
          <a:cs typeface="+mn-cs"/>
        </a:defRPr>
      </a:lvl6pPr>
      <a:lvl7pPr marL="12524354" algn="l" defTabSz="2087392" rtl="0" eaLnBrk="1" latinLnBrk="0" hangingPunct="1">
        <a:defRPr sz="8200" kern="1200">
          <a:solidFill>
            <a:schemeClr val="tx1"/>
          </a:solidFill>
          <a:latin typeface="+mn-lt"/>
          <a:ea typeface="+mn-ea"/>
          <a:cs typeface="+mn-cs"/>
        </a:defRPr>
      </a:lvl7pPr>
      <a:lvl8pPr marL="14611746" algn="l" defTabSz="2087392" rtl="0" eaLnBrk="1" latinLnBrk="0" hangingPunct="1">
        <a:defRPr sz="8200" kern="1200">
          <a:solidFill>
            <a:schemeClr val="tx1"/>
          </a:solidFill>
          <a:latin typeface="+mn-lt"/>
          <a:ea typeface="+mn-ea"/>
          <a:cs typeface="+mn-cs"/>
        </a:defRPr>
      </a:lvl8pPr>
      <a:lvl9pPr marL="16699139" algn="l" defTabSz="2087392"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png"/><Relationship Id="rId5" Type="http://schemas.openxmlformats.org/officeDocument/2006/relationships/image" Target="../media/image4.tiff"/><Relationship Id="rId10" Type="http://schemas.openxmlformats.org/officeDocument/2006/relationships/image" Target="../media/image9.png"/><Relationship Id="rId4" Type="http://schemas.openxmlformats.org/officeDocument/2006/relationships/image" Target="../media/image3.tiff"/><Relationship Id="rId9" Type="http://schemas.openxmlformats.org/officeDocument/2006/relationships/image" Target="../media/image8.png"/><Relationship Id="rId14"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jpg"/>
          <p:cNvPicPr>
            <a:picLocks noChangeAspect="1"/>
          </p:cNvPicPr>
          <p:nvPr/>
        </p:nvPicPr>
        <p:blipFill>
          <a:blip r:embed="rId2" cstate="print">
            <a:lum/>
            <a:alphaModFix amt="59000"/>
          </a:blip>
          <a:srcRect l="4440" t="29439" r="3429" b="51156"/>
          <a:stretch>
            <a:fillRect/>
          </a:stretch>
        </p:blipFill>
        <p:spPr>
          <a:xfrm>
            <a:off x="2" y="69870"/>
            <a:ext cx="30248223" cy="5836087"/>
          </a:xfrm>
          <a:prstGeom prst="rect">
            <a:avLst/>
          </a:prstGeom>
          <a:solidFill>
            <a:schemeClr val="tx2">
              <a:lumMod val="60000"/>
              <a:lumOff val="40000"/>
            </a:schemeClr>
          </a:solidFill>
          <a:ln>
            <a:solidFill>
              <a:schemeClr val="accent1">
                <a:lumMod val="75000"/>
              </a:schemeClr>
            </a:solidFill>
          </a:ln>
        </p:spPr>
      </p:pic>
      <p:sp>
        <p:nvSpPr>
          <p:cNvPr id="6" name="TextBox 5"/>
          <p:cNvSpPr txBox="1"/>
          <p:nvPr/>
        </p:nvSpPr>
        <p:spPr>
          <a:xfrm>
            <a:off x="2" y="360359"/>
            <a:ext cx="30248225" cy="4396588"/>
          </a:xfrm>
          <a:prstGeom prst="rect">
            <a:avLst/>
          </a:prstGeom>
          <a:noFill/>
        </p:spPr>
        <p:txBody>
          <a:bodyPr wrap="square" rtlCol="0">
            <a:spAutoFit/>
          </a:bodyPr>
          <a:lstStyle/>
          <a:p>
            <a:pPr algn="ctr">
              <a:lnSpc>
                <a:spcPct val="110000"/>
              </a:lnSpc>
              <a:spcAft>
                <a:spcPts val="1200"/>
              </a:spcAft>
            </a:pPr>
            <a:r>
              <a:rPr lang="en-GB" sz="8800" b="1" dirty="0">
                <a:solidFill>
                  <a:schemeClr val="bg1"/>
                </a:solidFill>
              </a:rPr>
              <a:t>Educational Attainment of Children born to Mothers with MS</a:t>
            </a:r>
            <a:br>
              <a:rPr lang="en-GB" sz="14000" b="1" dirty="0">
                <a:solidFill>
                  <a:schemeClr val="bg1"/>
                </a:solidFill>
              </a:rPr>
            </a:br>
            <a:r>
              <a:rPr lang="en-GB" sz="4000" b="1" dirty="0">
                <a:solidFill>
                  <a:schemeClr val="bg1"/>
                </a:solidFill>
              </a:rPr>
              <a:t>Lacey AS</a:t>
            </a:r>
            <a:r>
              <a:rPr lang="en-GB" sz="4000" b="1" baseline="30000" dirty="0">
                <a:solidFill>
                  <a:schemeClr val="bg1"/>
                </a:solidFill>
              </a:rPr>
              <a:t>1,2</a:t>
            </a:r>
            <a:r>
              <a:rPr lang="en-GB" sz="4000" b="1" dirty="0">
                <a:solidFill>
                  <a:schemeClr val="bg1"/>
                </a:solidFill>
              </a:rPr>
              <a:t>*, Pickrell WO</a:t>
            </a:r>
            <a:r>
              <a:rPr lang="en-GB" sz="4000" b="1" baseline="30000" dirty="0">
                <a:solidFill>
                  <a:schemeClr val="bg1"/>
                </a:solidFill>
              </a:rPr>
              <a:t>1,3</a:t>
            </a:r>
            <a:r>
              <a:rPr lang="en-GB" sz="4000" b="1" dirty="0">
                <a:solidFill>
                  <a:schemeClr val="bg1"/>
                </a:solidFill>
              </a:rPr>
              <a:t>*, Harding K</a:t>
            </a:r>
            <a:r>
              <a:rPr lang="en-GB" sz="4000" b="1" baseline="30000" dirty="0">
                <a:solidFill>
                  <a:schemeClr val="bg1"/>
                </a:solidFill>
              </a:rPr>
              <a:t>4,5</a:t>
            </a:r>
            <a:r>
              <a:rPr lang="en-GB" sz="4000" b="1" dirty="0">
                <a:solidFill>
                  <a:schemeClr val="bg1"/>
                </a:solidFill>
              </a:rPr>
              <a:t>, Middleton R</a:t>
            </a:r>
            <a:r>
              <a:rPr lang="en-GB" sz="4000" b="1" baseline="30000" dirty="0">
                <a:solidFill>
                  <a:schemeClr val="bg1"/>
                </a:solidFill>
              </a:rPr>
              <a:t>2</a:t>
            </a:r>
            <a:r>
              <a:rPr lang="en-GB" sz="4000" b="1" dirty="0">
                <a:solidFill>
                  <a:schemeClr val="bg1"/>
                </a:solidFill>
              </a:rPr>
              <a:t>, </a:t>
            </a:r>
            <a:r>
              <a:rPr lang="en-GB" sz="4000" b="1" dirty="0" err="1">
                <a:solidFill>
                  <a:schemeClr val="bg1"/>
                </a:solidFill>
              </a:rPr>
              <a:t>Tallantyre</a:t>
            </a:r>
            <a:r>
              <a:rPr lang="en-GB" sz="4000" b="1" dirty="0">
                <a:solidFill>
                  <a:schemeClr val="bg1"/>
                </a:solidFill>
              </a:rPr>
              <a:t> EC</a:t>
            </a:r>
            <a:r>
              <a:rPr lang="en-GB" sz="4000" b="1" baseline="30000" dirty="0">
                <a:solidFill>
                  <a:schemeClr val="bg1"/>
                </a:solidFill>
              </a:rPr>
              <a:t>56</a:t>
            </a:r>
            <a:r>
              <a:rPr lang="en-GB" sz="4000" b="1" dirty="0">
                <a:solidFill>
                  <a:schemeClr val="bg1"/>
                </a:solidFill>
              </a:rPr>
              <a:t>, Ingram G</a:t>
            </a:r>
            <a:r>
              <a:rPr lang="en-GB" sz="4000" b="1" baseline="30000" dirty="0">
                <a:solidFill>
                  <a:schemeClr val="bg1"/>
                </a:solidFill>
              </a:rPr>
              <a:t>3</a:t>
            </a:r>
            <a:r>
              <a:rPr lang="en-GB" sz="4000" b="1" dirty="0">
                <a:solidFill>
                  <a:schemeClr val="bg1"/>
                </a:solidFill>
              </a:rPr>
              <a:t>,  Pearson OR</a:t>
            </a:r>
            <a:r>
              <a:rPr lang="en-GB" sz="4000" b="1" baseline="30000" dirty="0">
                <a:solidFill>
                  <a:schemeClr val="bg1"/>
                </a:solidFill>
              </a:rPr>
              <a:t>3</a:t>
            </a:r>
            <a:r>
              <a:rPr lang="en-GB" sz="4000" b="1" dirty="0">
                <a:solidFill>
                  <a:schemeClr val="bg1"/>
                </a:solidFill>
              </a:rPr>
              <a:t>, Rees MI</a:t>
            </a:r>
            <a:r>
              <a:rPr lang="en-GB" sz="4000" b="1" baseline="30000" dirty="0">
                <a:solidFill>
                  <a:schemeClr val="bg1"/>
                </a:solidFill>
              </a:rPr>
              <a:t>1</a:t>
            </a:r>
            <a:r>
              <a:rPr lang="en-GB" sz="4000" b="1" dirty="0">
                <a:solidFill>
                  <a:schemeClr val="bg1"/>
                </a:solidFill>
              </a:rPr>
              <a:t>, Robertson NP</a:t>
            </a:r>
            <a:r>
              <a:rPr lang="en-GB" sz="4000" b="1" baseline="30000" dirty="0">
                <a:solidFill>
                  <a:schemeClr val="bg1"/>
                </a:solidFill>
              </a:rPr>
              <a:t>5,6</a:t>
            </a:r>
            <a:r>
              <a:rPr lang="en-GB" sz="4000" b="1" dirty="0">
                <a:solidFill>
                  <a:schemeClr val="bg1"/>
                </a:solidFill>
              </a:rPr>
              <a:t>.</a:t>
            </a:r>
          </a:p>
          <a:p>
            <a:pPr algn="ctr">
              <a:lnSpc>
                <a:spcPct val="110000"/>
              </a:lnSpc>
              <a:spcAft>
                <a:spcPts val="1200"/>
              </a:spcAft>
            </a:pPr>
            <a:r>
              <a:rPr lang="en-GB" sz="2000" dirty="0">
                <a:solidFill>
                  <a:schemeClr val="bg1"/>
                </a:solidFill>
              </a:rPr>
              <a:t> </a:t>
            </a:r>
          </a:p>
          <a:p>
            <a:pPr algn="ctr">
              <a:lnSpc>
                <a:spcPct val="110000"/>
              </a:lnSpc>
              <a:spcAft>
                <a:spcPts val="1200"/>
              </a:spcAft>
            </a:pPr>
            <a:r>
              <a:rPr lang="en-US" sz="2000" dirty="0">
                <a:solidFill>
                  <a:schemeClr val="bg1"/>
                </a:solidFill>
              </a:rPr>
              <a:t>*=equal contribution.  1 - Neurology and Molecular Neuroscience, Swansea University Medical School, Swansea University 2 - Data Science Building, Health Data Research UK, Swansea University Medical School, Swansea University </a:t>
            </a:r>
            <a:br>
              <a:rPr lang="en-US" sz="2000" dirty="0">
                <a:solidFill>
                  <a:schemeClr val="bg1"/>
                </a:solidFill>
              </a:rPr>
            </a:br>
            <a:r>
              <a:rPr lang="en-US" sz="2000" dirty="0">
                <a:solidFill>
                  <a:schemeClr val="bg1"/>
                </a:solidFill>
              </a:rPr>
              <a:t>3 - Neurology Department, </a:t>
            </a:r>
            <a:r>
              <a:rPr lang="en-US" sz="2000" dirty="0" err="1">
                <a:solidFill>
                  <a:schemeClr val="bg1"/>
                </a:solidFill>
              </a:rPr>
              <a:t>Morriston</a:t>
            </a:r>
            <a:r>
              <a:rPr lang="en-US" sz="2000" dirty="0">
                <a:solidFill>
                  <a:schemeClr val="bg1"/>
                </a:solidFill>
              </a:rPr>
              <a:t> Hospital, Swansea Bay University Health Board, Swansea 4 - Neurology Department, Royal Gwent Hospital, Aneurin Bevan University Health Board, Newport </a:t>
            </a:r>
            <a:br>
              <a:rPr lang="en-US" sz="2000" dirty="0">
                <a:solidFill>
                  <a:schemeClr val="bg1"/>
                </a:solidFill>
              </a:rPr>
            </a:br>
            <a:r>
              <a:rPr lang="en-US" sz="2000" dirty="0">
                <a:solidFill>
                  <a:schemeClr val="bg1"/>
                </a:solidFill>
              </a:rPr>
              <a:t>5 - Institute of Psychological Medicine and Clinical Neurosciences, Cardiff University School of Medicine, Cardiff  6 - Neurology Department, University Hospital of Wales, Cardiff and Vale University Health Board, Cardiff</a:t>
            </a:r>
          </a:p>
          <a:p>
            <a:pPr algn="ctr">
              <a:lnSpc>
                <a:spcPct val="110000"/>
              </a:lnSpc>
              <a:spcAft>
                <a:spcPts val="2400"/>
              </a:spcAft>
            </a:pPr>
            <a:endParaRPr lang="en-US" sz="2000" dirty="0">
              <a:solidFill>
                <a:schemeClr val="bg1"/>
              </a:solidFill>
            </a:endParaRPr>
          </a:p>
        </p:txBody>
      </p:sp>
      <p:pic>
        <p:nvPicPr>
          <p:cNvPr id="7" name="Picture 76" descr="Swansea Uni"/>
          <p:cNvPicPr>
            <a:picLocks noChangeAspect="1" noChangeArrowheads="1"/>
          </p:cNvPicPr>
          <p:nvPr/>
        </p:nvPicPr>
        <p:blipFill>
          <a:blip r:embed="rId3" cstate="print"/>
          <a:srcRect l="12778" t="13026" r="13724" b="15070"/>
          <a:stretch>
            <a:fillRect/>
          </a:stretch>
        </p:blipFill>
        <p:spPr bwMode="auto">
          <a:xfrm>
            <a:off x="627984" y="39419858"/>
            <a:ext cx="4200065" cy="2965486"/>
          </a:xfrm>
          <a:prstGeom prst="rect">
            <a:avLst/>
          </a:prstGeom>
          <a:noFill/>
          <a:ln w="9525">
            <a:noFill/>
            <a:miter lim="800000"/>
            <a:headEnd/>
            <a:tailEnd/>
          </a:ln>
        </p:spPr>
      </p:pic>
      <p:grpSp>
        <p:nvGrpSpPr>
          <p:cNvPr id="54" name="Group 53">
            <a:extLst>
              <a:ext uri="{FF2B5EF4-FFF2-40B4-BE49-F238E27FC236}">
                <a16:creationId xmlns:a16="http://schemas.microsoft.com/office/drawing/2014/main" id="{2EB4C48B-629C-C941-9793-974BFAA42DB7}"/>
              </a:ext>
            </a:extLst>
          </p:cNvPr>
          <p:cNvGrpSpPr/>
          <p:nvPr/>
        </p:nvGrpSpPr>
        <p:grpSpPr>
          <a:xfrm>
            <a:off x="627987" y="7063427"/>
            <a:ext cx="12194878" cy="5663456"/>
            <a:chOff x="627987" y="7063427"/>
            <a:chExt cx="10606070" cy="5663456"/>
          </a:xfrm>
        </p:grpSpPr>
        <p:sp>
          <p:nvSpPr>
            <p:cNvPr id="12" name="Rectangle 488"/>
            <p:cNvSpPr>
              <a:spLocks noChangeArrowheads="1"/>
            </p:cNvSpPr>
            <p:nvPr/>
          </p:nvSpPr>
          <p:spPr bwMode="auto">
            <a:xfrm>
              <a:off x="627987" y="7505826"/>
              <a:ext cx="10606070" cy="5221057"/>
            </a:xfrm>
            <a:prstGeom prst="rect">
              <a:avLst/>
            </a:prstGeom>
            <a:noFill/>
            <a:ln w="76200">
              <a:solidFill>
                <a:srgbClr val="333399"/>
              </a:solidFill>
              <a:miter lim="800000"/>
              <a:headEnd/>
              <a:tailEnd/>
            </a:ln>
            <a:effectLst>
              <a:outerShdw blurRad="50800" dist="101600" dir="2700000" algn="tl" rotWithShape="0">
                <a:schemeClr val="tx2">
                  <a:alpha val="43000"/>
                </a:schemeClr>
              </a:outerShdw>
            </a:effectLst>
          </p:spPr>
          <p:txBody>
            <a:bodyPr wrap="none" anchor="ctr">
              <a:prstTxWarp prst="textNoShape">
                <a:avLst/>
              </a:prstTxWarp>
            </a:bodyPr>
            <a:lstStyle/>
            <a:p>
              <a:pPr algn="just" defTabSz="4179888"/>
              <a:endParaRPr lang="en-GB" sz="8200">
                <a:solidFill>
                  <a:srgbClr val="000066"/>
                </a:solidFill>
                <a:latin typeface="Arial" pitchFamily="-109" charset="0"/>
              </a:endParaRPr>
            </a:p>
          </p:txBody>
        </p:sp>
        <p:sp>
          <p:nvSpPr>
            <p:cNvPr id="13" name="TextBox 12"/>
            <p:cNvSpPr txBox="1"/>
            <p:nvPr/>
          </p:nvSpPr>
          <p:spPr>
            <a:xfrm>
              <a:off x="1023914" y="7063427"/>
              <a:ext cx="3149128" cy="769441"/>
            </a:xfrm>
            <a:prstGeom prst="rect">
              <a:avLst/>
            </a:prstGeom>
            <a:solidFill>
              <a:schemeClr val="bg1"/>
            </a:solidFill>
          </p:spPr>
          <p:txBody>
            <a:bodyPr wrap="square" rtlCol="0">
              <a:spAutoFit/>
            </a:bodyPr>
            <a:lstStyle/>
            <a:p>
              <a:r>
                <a:rPr lang="en-GB" sz="4400" b="1" dirty="0"/>
                <a:t>Background</a:t>
              </a:r>
              <a:endParaRPr lang="en-GB" sz="4400" dirty="0"/>
            </a:p>
          </p:txBody>
        </p:sp>
        <p:sp>
          <p:nvSpPr>
            <p:cNvPr id="14" name="Rectangle 13"/>
            <p:cNvSpPr/>
            <p:nvPr/>
          </p:nvSpPr>
          <p:spPr>
            <a:xfrm>
              <a:off x="970215" y="7961205"/>
              <a:ext cx="9770261" cy="3718262"/>
            </a:xfrm>
            <a:prstGeom prst="rect">
              <a:avLst/>
            </a:prstGeom>
          </p:spPr>
          <p:txBody>
            <a:bodyPr wrap="square">
              <a:spAutoFit/>
            </a:bodyPr>
            <a:lstStyle/>
            <a:p>
              <a:pPr algn="just">
                <a:lnSpc>
                  <a:spcPct val="110000"/>
                </a:lnSpc>
              </a:pPr>
              <a:r>
                <a:rPr lang="en-GB" sz="3600" dirty="0"/>
                <a:t>Multiple sclerosis (MS) causes long-term disability with broad socioeconomic consequences. This may influence educational attainment in children of affected individuals. We investigated whether having a mother with MS affects performance in Welsh national attainment tests</a:t>
              </a:r>
            </a:p>
          </p:txBody>
        </p:sp>
      </p:grpSp>
      <p:sp>
        <p:nvSpPr>
          <p:cNvPr id="16" name="Rectangle 15"/>
          <p:cNvSpPr/>
          <p:nvPr/>
        </p:nvSpPr>
        <p:spPr>
          <a:xfrm>
            <a:off x="970215" y="14189054"/>
            <a:ext cx="11852650" cy="7984045"/>
          </a:xfrm>
          <a:prstGeom prst="rect">
            <a:avLst/>
          </a:prstGeom>
        </p:spPr>
        <p:txBody>
          <a:bodyPr wrap="square">
            <a:spAutoFit/>
          </a:bodyPr>
          <a:lstStyle/>
          <a:p>
            <a:pPr algn="just">
              <a:lnSpc>
                <a:spcPct val="110000"/>
              </a:lnSpc>
            </a:pPr>
            <a:r>
              <a:rPr lang="en-GB" sz="3600" dirty="0"/>
              <a:t>We linked anonymised lists of 1584 women with MS diagnosed in two neuroscience centres (Cardiff, Swansea) to population level routinely-collected health and education data in the Secure Anonymised Information Linkage (SAIL) Databank. We identified children born to mothers with MS and compared performance in Key Stage (KS) 2–4 tests, taken at ages 11, 14 and 16, to a control group (matched for deprivation score, maternal age, year of birth, gestational age and birth weight). We measured core subject indicator (CSI) as an outcome measure (proportion achieving minimum standard in core subjects). </a:t>
            </a:r>
          </a:p>
          <a:p>
            <a:pPr algn="just">
              <a:lnSpc>
                <a:spcPct val="110000"/>
              </a:lnSpc>
            </a:pPr>
            <a:r>
              <a:rPr lang="en-GB" sz="3600" dirty="0"/>
              <a:t>Put in numbers of children here etc.</a:t>
            </a:r>
          </a:p>
          <a:p>
            <a:pPr algn="just">
              <a:lnSpc>
                <a:spcPct val="110000"/>
              </a:lnSpc>
            </a:pPr>
            <a:endParaRPr lang="en-GB" sz="3600" dirty="0"/>
          </a:p>
        </p:txBody>
      </p:sp>
      <p:sp>
        <p:nvSpPr>
          <p:cNvPr id="17" name="Rectangle 488"/>
          <p:cNvSpPr>
            <a:spLocks noChangeArrowheads="1"/>
          </p:cNvSpPr>
          <p:nvPr/>
        </p:nvSpPr>
        <p:spPr bwMode="auto">
          <a:xfrm>
            <a:off x="627984" y="13823873"/>
            <a:ext cx="12910216" cy="21782009"/>
          </a:xfrm>
          <a:prstGeom prst="rect">
            <a:avLst/>
          </a:prstGeom>
          <a:noFill/>
          <a:ln w="76200">
            <a:solidFill>
              <a:srgbClr val="333399"/>
            </a:solidFill>
            <a:miter lim="800000"/>
            <a:headEnd/>
            <a:tailEnd/>
          </a:ln>
          <a:effectLst>
            <a:outerShdw blurRad="50800" dist="101600" dir="2700000" algn="tl" rotWithShape="0">
              <a:schemeClr val="tx2">
                <a:alpha val="43000"/>
              </a:schemeClr>
            </a:outerShdw>
          </a:effectLst>
        </p:spPr>
        <p:txBody>
          <a:bodyPr wrap="none" anchor="ctr">
            <a:prstTxWarp prst="textNoShape">
              <a:avLst/>
            </a:prstTxWarp>
          </a:bodyPr>
          <a:lstStyle/>
          <a:p>
            <a:pPr algn="just" defTabSz="4179888"/>
            <a:endParaRPr lang="en-GB" sz="8200">
              <a:solidFill>
                <a:srgbClr val="000066"/>
              </a:solidFill>
              <a:latin typeface="Arial" pitchFamily="-109" charset="0"/>
            </a:endParaRPr>
          </a:p>
        </p:txBody>
      </p:sp>
      <p:sp>
        <p:nvSpPr>
          <p:cNvPr id="18" name="TextBox 17"/>
          <p:cNvSpPr txBox="1"/>
          <p:nvPr/>
        </p:nvSpPr>
        <p:spPr>
          <a:xfrm>
            <a:off x="1022114" y="13384328"/>
            <a:ext cx="2082593" cy="769441"/>
          </a:xfrm>
          <a:prstGeom prst="rect">
            <a:avLst/>
          </a:prstGeom>
          <a:solidFill>
            <a:schemeClr val="bg1"/>
          </a:solidFill>
        </p:spPr>
        <p:txBody>
          <a:bodyPr wrap="square" rtlCol="0">
            <a:spAutoFit/>
          </a:bodyPr>
          <a:lstStyle/>
          <a:p>
            <a:r>
              <a:rPr lang="en-GB" sz="4400" b="1" dirty="0"/>
              <a:t>Method</a:t>
            </a:r>
            <a:endParaRPr lang="en-GB" sz="4400" dirty="0"/>
          </a:p>
        </p:txBody>
      </p:sp>
      <p:grpSp>
        <p:nvGrpSpPr>
          <p:cNvPr id="50" name="Group 49">
            <a:extLst>
              <a:ext uri="{FF2B5EF4-FFF2-40B4-BE49-F238E27FC236}">
                <a16:creationId xmlns:a16="http://schemas.microsoft.com/office/drawing/2014/main" id="{BA6A1080-5A4E-3349-A5CA-B88D9F0A6123}"/>
              </a:ext>
            </a:extLst>
          </p:cNvPr>
          <p:cNvGrpSpPr/>
          <p:nvPr/>
        </p:nvGrpSpPr>
        <p:grpSpPr>
          <a:xfrm>
            <a:off x="14565931" y="33600162"/>
            <a:ext cx="14995323" cy="5414595"/>
            <a:chOff x="627984" y="22174655"/>
            <a:chExt cx="10606071" cy="5414595"/>
          </a:xfrm>
        </p:grpSpPr>
        <p:sp>
          <p:nvSpPr>
            <p:cNvPr id="25" name="Rectangle 488"/>
            <p:cNvSpPr>
              <a:spLocks noChangeArrowheads="1"/>
            </p:cNvSpPr>
            <p:nvPr/>
          </p:nvSpPr>
          <p:spPr bwMode="auto">
            <a:xfrm>
              <a:off x="627984" y="22633345"/>
              <a:ext cx="10606071" cy="4955905"/>
            </a:xfrm>
            <a:prstGeom prst="rect">
              <a:avLst/>
            </a:prstGeom>
            <a:solidFill>
              <a:schemeClr val="accent1">
                <a:lumMod val="40000"/>
                <a:lumOff val="60000"/>
              </a:schemeClr>
            </a:solidFill>
            <a:ln w="76200">
              <a:solidFill>
                <a:srgbClr val="333399"/>
              </a:solidFill>
              <a:miter lim="800000"/>
              <a:headEnd/>
              <a:tailEnd/>
            </a:ln>
            <a:effectLst>
              <a:outerShdw blurRad="50800" dist="101600" dir="2700000" algn="tl" rotWithShape="0">
                <a:schemeClr val="tx2">
                  <a:alpha val="43000"/>
                </a:schemeClr>
              </a:outerShdw>
            </a:effectLst>
          </p:spPr>
          <p:txBody>
            <a:bodyPr wrap="none" anchor="ctr">
              <a:prstTxWarp prst="textNoShape">
                <a:avLst/>
              </a:prstTxWarp>
            </a:bodyPr>
            <a:lstStyle/>
            <a:p>
              <a:pPr algn="just" defTabSz="4179888"/>
              <a:endParaRPr lang="en-GB" sz="8200">
                <a:solidFill>
                  <a:srgbClr val="000066"/>
                </a:solidFill>
                <a:latin typeface="Arial" pitchFamily="-109" charset="0"/>
              </a:endParaRPr>
            </a:p>
          </p:txBody>
        </p:sp>
        <p:sp>
          <p:nvSpPr>
            <p:cNvPr id="26" name="Rectangle 25"/>
            <p:cNvSpPr/>
            <p:nvPr/>
          </p:nvSpPr>
          <p:spPr>
            <a:xfrm>
              <a:off x="970215" y="23515727"/>
              <a:ext cx="9718362" cy="3718262"/>
            </a:xfrm>
            <a:prstGeom prst="rect">
              <a:avLst/>
            </a:prstGeom>
          </p:spPr>
          <p:txBody>
            <a:bodyPr wrap="square">
              <a:spAutoFit/>
            </a:bodyPr>
            <a:lstStyle/>
            <a:p>
              <a:pPr marL="571500" indent="-571500" algn="just">
                <a:lnSpc>
                  <a:spcPct val="110000"/>
                </a:lnSpc>
                <a:buFont typeface="Arial" panose="020B0604020202020204" pitchFamily="34" charset="0"/>
                <a:buChar char="•"/>
              </a:pPr>
              <a:r>
                <a:rPr lang="en-GB" sz="3600" b="1" dirty="0">
                  <a:solidFill>
                    <a:srgbClr val="000000"/>
                  </a:solidFill>
                </a:rPr>
                <a:t>Having a mother with MS did not significantly worsen performance in national attainment tests and was associated with improved performance in some subgroups.</a:t>
              </a:r>
            </a:p>
            <a:p>
              <a:pPr marL="571500" indent="-571500" algn="just">
                <a:lnSpc>
                  <a:spcPct val="110000"/>
                </a:lnSpc>
                <a:buFont typeface="Arial" panose="020B0604020202020204" pitchFamily="34" charset="0"/>
                <a:buChar char="•"/>
              </a:pPr>
              <a:r>
                <a:rPr lang="en-GB" sz="3600" b="1" dirty="0">
                  <a:solidFill>
                    <a:srgbClr val="000000"/>
                  </a:solidFill>
                </a:rPr>
                <a:t>Another point here about subgroup analysis, comparison with Danish study</a:t>
              </a:r>
            </a:p>
            <a:p>
              <a:pPr marL="571500" indent="-571500" algn="just">
                <a:lnSpc>
                  <a:spcPct val="110000"/>
                </a:lnSpc>
                <a:buFont typeface="Arial" panose="020B0604020202020204" pitchFamily="34" charset="0"/>
                <a:buChar char="•"/>
              </a:pPr>
              <a:r>
                <a:rPr lang="en-GB" sz="3600" b="1" dirty="0">
                  <a:solidFill>
                    <a:srgbClr val="000000"/>
                  </a:solidFill>
                </a:rPr>
                <a:t>Possible reasons and relevance</a:t>
              </a:r>
            </a:p>
          </p:txBody>
        </p:sp>
        <p:sp>
          <p:nvSpPr>
            <p:cNvPr id="27" name="TextBox 26"/>
            <p:cNvSpPr txBox="1"/>
            <p:nvPr/>
          </p:nvSpPr>
          <p:spPr>
            <a:xfrm>
              <a:off x="1022114" y="22174655"/>
              <a:ext cx="3013768" cy="769441"/>
            </a:xfrm>
            <a:prstGeom prst="rect">
              <a:avLst/>
            </a:prstGeom>
            <a:solidFill>
              <a:schemeClr val="bg1"/>
            </a:solidFill>
          </p:spPr>
          <p:txBody>
            <a:bodyPr wrap="square" rtlCol="0">
              <a:spAutoFit/>
            </a:bodyPr>
            <a:lstStyle/>
            <a:p>
              <a:r>
                <a:rPr lang="en-GB" sz="4400" b="1" dirty="0"/>
                <a:t>Conclusions</a:t>
              </a:r>
              <a:endParaRPr lang="en-GB" sz="4400" dirty="0"/>
            </a:p>
          </p:txBody>
        </p:sp>
      </p:grpSp>
      <p:sp>
        <p:nvSpPr>
          <p:cNvPr id="103" name="Rectangle 102"/>
          <p:cNvSpPr/>
          <p:nvPr/>
        </p:nvSpPr>
        <p:spPr>
          <a:xfrm>
            <a:off x="10740476" y="4856909"/>
            <a:ext cx="8767269" cy="656590"/>
          </a:xfrm>
          <a:prstGeom prst="rect">
            <a:avLst/>
          </a:prstGeom>
        </p:spPr>
        <p:txBody>
          <a:bodyPr wrap="none">
            <a:spAutoFit/>
          </a:bodyPr>
          <a:lstStyle/>
          <a:p>
            <a:pPr algn="ctr">
              <a:lnSpc>
                <a:spcPct val="80000"/>
              </a:lnSpc>
              <a:spcAft>
                <a:spcPts val="1200"/>
              </a:spcAft>
            </a:pPr>
            <a:r>
              <a:rPr lang="en-GB" sz="4400" dirty="0">
                <a:solidFill>
                  <a:schemeClr val="bg1"/>
                </a:solidFill>
              </a:rPr>
              <a:t>contact : </a:t>
            </a:r>
            <a:r>
              <a:rPr lang="en-GB" sz="4400" dirty="0" err="1">
                <a:solidFill>
                  <a:schemeClr val="bg1"/>
                </a:solidFill>
              </a:rPr>
              <a:t>w.o.pickrell@swansea.ac.uk</a:t>
            </a:r>
            <a:endParaRPr lang="en-GB" sz="4400" dirty="0">
              <a:solidFill>
                <a:schemeClr val="bg1"/>
              </a:solidFill>
            </a:endParaRPr>
          </a:p>
        </p:txBody>
      </p:sp>
      <p:pic>
        <p:nvPicPr>
          <p:cNvPr id="21" name="Picture 20">
            <a:extLst>
              <a:ext uri="{FF2B5EF4-FFF2-40B4-BE49-F238E27FC236}">
                <a16:creationId xmlns:a16="http://schemas.microsoft.com/office/drawing/2014/main" id="{62D38391-F9D5-FA4F-A6B7-207743C8BC07}"/>
              </a:ext>
            </a:extLst>
          </p:cNvPr>
          <p:cNvPicPr>
            <a:picLocks noChangeAspect="1"/>
          </p:cNvPicPr>
          <p:nvPr/>
        </p:nvPicPr>
        <p:blipFill>
          <a:blip r:embed="rId4"/>
          <a:stretch>
            <a:fillRect/>
          </a:stretch>
        </p:blipFill>
        <p:spPr>
          <a:xfrm>
            <a:off x="26968732" y="39496625"/>
            <a:ext cx="2705726" cy="2811953"/>
          </a:xfrm>
          <a:prstGeom prst="rect">
            <a:avLst/>
          </a:prstGeom>
        </p:spPr>
      </p:pic>
      <p:pic>
        <p:nvPicPr>
          <p:cNvPr id="24" name="Picture 23">
            <a:extLst>
              <a:ext uri="{FF2B5EF4-FFF2-40B4-BE49-F238E27FC236}">
                <a16:creationId xmlns:a16="http://schemas.microsoft.com/office/drawing/2014/main" id="{3DA9E61D-785C-614A-BA27-9FCDF840A16D}"/>
              </a:ext>
            </a:extLst>
          </p:cNvPr>
          <p:cNvPicPr>
            <a:picLocks noChangeAspect="1"/>
          </p:cNvPicPr>
          <p:nvPr/>
        </p:nvPicPr>
        <p:blipFill>
          <a:blip r:embed="rId5"/>
          <a:stretch>
            <a:fillRect/>
          </a:stretch>
        </p:blipFill>
        <p:spPr>
          <a:xfrm>
            <a:off x="8931017" y="40467954"/>
            <a:ext cx="4225736" cy="869294"/>
          </a:xfrm>
          <a:prstGeom prst="rect">
            <a:avLst/>
          </a:prstGeom>
        </p:spPr>
      </p:pic>
      <p:grpSp>
        <p:nvGrpSpPr>
          <p:cNvPr id="55" name="Group 54">
            <a:extLst>
              <a:ext uri="{FF2B5EF4-FFF2-40B4-BE49-F238E27FC236}">
                <a16:creationId xmlns:a16="http://schemas.microsoft.com/office/drawing/2014/main" id="{8129EB27-8A72-0B4D-92DE-39E741E783EA}"/>
              </a:ext>
            </a:extLst>
          </p:cNvPr>
          <p:cNvGrpSpPr/>
          <p:nvPr/>
        </p:nvGrpSpPr>
        <p:grpSpPr>
          <a:xfrm>
            <a:off x="627984" y="36381070"/>
            <a:ext cx="12732416" cy="3038788"/>
            <a:chOff x="627984" y="35357930"/>
            <a:chExt cx="10606071" cy="3038788"/>
          </a:xfrm>
        </p:grpSpPr>
        <p:sp>
          <p:nvSpPr>
            <p:cNvPr id="62" name="Rectangle 488">
              <a:extLst>
                <a:ext uri="{FF2B5EF4-FFF2-40B4-BE49-F238E27FC236}">
                  <a16:creationId xmlns:a16="http://schemas.microsoft.com/office/drawing/2014/main" id="{AE5003B2-1F00-324D-B9CE-9B33969C3B0F}"/>
                </a:ext>
              </a:extLst>
            </p:cNvPr>
            <p:cNvSpPr>
              <a:spLocks noChangeArrowheads="1"/>
            </p:cNvSpPr>
            <p:nvPr/>
          </p:nvSpPr>
          <p:spPr bwMode="auto">
            <a:xfrm>
              <a:off x="627984" y="35731752"/>
              <a:ext cx="10606071" cy="2223039"/>
            </a:xfrm>
            <a:prstGeom prst="rect">
              <a:avLst/>
            </a:prstGeom>
            <a:noFill/>
            <a:ln w="76200">
              <a:solidFill>
                <a:srgbClr val="333399"/>
              </a:solidFill>
              <a:miter lim="800000"/>
              <a:headEnd/>
              <a:tailEnd/>
            </a:ln>
            <a:effectLst>
              <a:outerShdw blurRad="50800" dist="101600" dir="2700000" algn="tl" rotWithShape="0">
                <a:schemeClr val="tx2">
                  <a:alpha val="43000"/>
                </a:schemeClr>
              </a:outerShdw>
            </a:effectLst>
          </p:spPr>
          <p:txBody>
            <a:bodyPr wrap="none" anchor="ctr">
              <a:prstTxWarp prst="textNoShape">
                <a:avLst/>
              </a:prstTxWarp>
            </a:bodyPr>
            <a:lstStyle/>
            <a:p>
              <a:pPr algn="just" defTabSz="4179888"/>
              <a:endParaRPr lang="en-GB" sz="8200">
                <a:solidFill>
                  <a:srgbClr val="000066"/>
                </a:solidFill>
                <a:latin typeface="Arial" pitchFamily="-109" charset="0"/>
              </a:endParaRPr>
            </a:p>
          </p:txBody>
        </p:sp>
        <p:sp>
          <p:nvSpPr>
            <p:cNvPr id="63" name="TextBox 62">
              <a:extLst>
                <a:ext uri="{FF2B5EF4-FFF2-40B4-BE49-F238E27FC236}">
                  <a16:creationId xmlns:a16="http://schemas.microsoft.com/office/drawing/2014/main" id="{7E9760A6-1102-514B-B341-12749D41BC97}"/>
                </a:ext>
              </a:extLst>
            </p:cNvPr>
            <p:cNvSpPr txBox="1"/>
            <p:nvPr/>
          </p:nvSpPr>
          <p:spPr>
            <a:xfrm>
              <a:off x="1048193" y="35357930"/>
              <a:ext cx="4953889" cy="769441"/>
            </a:xfrm>
            <a:prstGeom prst="rect">
              <a:avLst/>
            </a:prstGeom>
            <a:solidFill>
              <a:schemeClr val="bg1"/>
            </a:solidFill>
          </p:spPr>
          <p:txBody>
            <a:bodyPr wrap="square" rtlCol="0">
              <a:spAutoFit/>
            </a:bodyPr>
            <a:lstStyle/>
            <a:p>
              <a:r>
                <a:rPr lang="en-GB" sz="4400" b="1" dirty="0"/>
                <a:t>Acknowledgements</a:t>
              </a:r>
              <a:endParaRPr lang="en-GB" sz="4400" dirty="0"/>
            </a:p>
          </p:txBody>
        </p:sp>
        <p:sp>
          <p:nvSpPr>
            <p:cNvPr id="64" name="Rectangle 63">
              <a:extLst>
                <a:ext uri="{FF2B5EF4-FFF2-40B4-BE49-F238E27FC236}">
                  <a16:creationId xmlns:a16="http://schemas.microsoft.com/office/drawing/2014/main" id="{EC786B0A-197F-5747-8D6C-9392FBB9FA86}"/>
                </a:ext>
              </a:extLst>
            </p:cNvPr>
            <p:cNvSpPr/>
            <p:nvPr/>
          </p:nvSpPr>
          <p:spPr>
            <a:xfrm>
              <a:off x="1048193" y="36186754"/>
              <a:ext cx="9833167" cy="2209964"/>
            </a:xfrm>
            <a:prstGeom prst="rect">
              <a:avLst/>
            </a:prstGeom>
          </p:spPr>
          <p:txBody>
            <a:bodyPr wrap="square">
              <a:spAutoFit/>
            </a:bodyPr>
            <a:lstStyle/>
            <a:p>
              <a:pPr algn="just">
                <a:lnSpc>
                  <a:spcPct val="110000"/>
                </a:lnSpc>
              </a:pPr>
              <a:r>
                <a:rPr lang="en-GB" sz="1800" dirty="0"/>
                <a:t>This study makes use of anonymised data held in the Secure Anonymised Information Linkage (SAIL) system. We would like to acknowledge all the data providers who make anonymised data available for research. We are grateful to the </a:t>
              </a:r>
              <a:r>
                <a:rPr lang="en-GB" sz="1800" b="1" dirty="0"/>
                <a:t>ABN</a:t>
              </a:r>
              <a:r>
                <a:rPr lang="en-GB" sz="1800" dirty="0"/>
                <a:t> for providing a bursary for this poster. We acknowledge the support from the </a:t>
              </a:r>
              <a:r>
                <a:rPr lang="en-GB" sz="1800" b="1" dirty="0"/>
                <a:t>Farr Institute </a:t>
              </a:r>
              <a:r>
                <a:rPr lang="en-GB" sz="1800" dirty="0"/>
                <a:t>@ CIPHER. We also acknowledge support from the Brain Repair and Intracranial </a:t>
              </a:r>
              <a:r>
                <a:rPr lang="en-GB" sz="1800" dirty="0" err="1"/>
                <a:t>Neurotherapeutics</a:t>
              </a:r>
              <a:r>
                <a:rPr lang="en-GB" sz="1800" dirty="0"/>
                <a:t> (</a:t>
              </a:r>
              <a:r>
                <a:rPr lang="en-GB" sz="1800" b="1" dirty="0"/>
                <a:t>BRAIN</a:t>
              </a:r>
              <a:r>
                <a:rPr lang="en-GB" sz="1800" dirty="0"/>
                <a:t>) Unit which is funded by Health and Care Research Wales. The work has also been supported by the </a:t>
              </a:r>
              <a:r>
                <a:rPr lang="en-GB" sz="1800" b="1" dirty="0"/>
                <a:t>Academy of Medical Sciences </a:t>
              </a:r>
              <a:r>
                <a:rPr lang="en-GB" sz="1800" dirty="0"/>
                <a:t>(Starter grant for medical sciences, WOP). </a:t>
              </a:r>
            </a:p>
          </p:txBody>
        </p:sp>
      </p:grpSp>
      <p:pic>
        <p:nvPicPr>
          <p:cNvPr id="37" name="Picture 36">
            <a:extLst>
              <a:ext uri="{FF2B5EF4-FFF2-40B4-BE49-F238E27FC236}">
                <a16:creationId xmlns:a16="http://schemas.microsoft.com/office/drawing/2014/main" id="{864BAD21-6493-C146-BCE4-645389B7AAAD}"/>
              </a:ext>
            </a:extLst>
          </p:cNvPr>
          <p:cNvPicPr>
            <a:picLocks noChangeAspect="1"/>
          </p:cNvPicPr>
          <p:nvPr/>
        </p:nvPicPr>
        <p:blipFill>
          <a:blip r:embed="rId6"/>
          <a:stretch>
            <a:fillRect/>
          </a:stretch>
        </p:blipFill>
        <p:spPr>
          <a:xfrm>
            <a:off x="13855374" y="40366122"/>
            <a:ext cx="3218876" cy="1072959"/>
          </a:xfrm>
          <a:prstGeom prst="rect">
            <a:avLst/>
          </a:prstGeom>
        </p:spPr>
      </p:pic>
      <p:sp>
        <p:nvSpPr>
          <p:cNvPr id="69" name="Rectangle 488">
            <a:extLst>
              <a:ext uri="{FF2B5EF4-FFF2-40B4-BE49-F238E27FC236}">
                <a16:creationId xmlns:a16="http://schemas.microsoft.com/office/drawing/2014/main" id="{AAA9A78D-E707-9F48-8126-0A04925226E4}"/>
              </a:ext>
            </a:extLst>
          </p:cNvPr>
          <p:cNvSpPr>
            <a:spLocks noChangeArrowheads="1"/>
          </p:cNvSpPr>
          <p:nvPr/>
        </p:nvSpPr>
        <p:spPr bwMode="auto">
          <a:xfrm>
            <a:off x="15671799" y="7522233"/>
            <a:ext cx="14002657" cy="25506298"/>
          </a:xfrm>
          <a:prstGeom prst="rect">
            <a:avLst/>
          </a:prstGeom>
          <a:noFill/>
          <a:ln w="76200">
            <a:solidFill>
              <a:srgbClr val="333399"/>
            </a:solidFill>
            <a:miter lim="800000"/>
            <a:headEnd/>
            <a:tailEnd/>
          </a:ln>
          <a:effectLst>
            <a:outerShdw blurRad="50800" dist="101600" dir="2700000" algn="tl" rotWithShape="0">
              <a:schemeClr val="tx2">
                <a:alpha val="43000"/>
              </a:schemeClr>
            </a:outerShdw>
          </a:effectLst>
        </p:spPr>
        <p:txBody>
          <a:bodyPr wrap="none" anchor="ctr">
            <a:prstTxWarp prst="textNoShape">
              <a:avLst/>
            </a:prstTxWarp>
          </a:bodyPr>
          <a:lstStyle/>
          <a:p>
            <a:pPr algn="just" defTabSz="4179888"/>
            <a:endParaRPr lang="en-GB" sz="8200">
              <a:solidFill>
                <a:srgbClr val="000066"/>
              </a:solidFill>
              <a:latin typeface="Arial" pitchFamily="-109" charset="0"/>
            </a:endParaRPr>
          </a:p>
        </p:txBody>
      </p:sp>
      <p:sp>
        <p:nvSpPr>
          <p:cNvPr id="72" name="TextBox 71">
            <a:extLst>
              <a:ext uri="{FF2B5EF4-FFF2-40B4-BE49-F238E27FC236}">
                <a16:creationId xmlns:a16="http://schemas.microsoft.com/office/drawing/2014/main" id="{64019E12-C0F6-E54B-A85A-CB90E0A2F30D}"/>
              </a:ext>
            </a:extLst>
          </p:cNvPr>
          <p:cNvSpPr txBox="1"/>
          <p:nvPr/>
        </p:nvSpPr>
        <p:spPr>
          <a:xfrm>
            <a:off x="15303383" y="7166972"/>
            <a:ext cx="2213427" cy="769441"/>
          </a:xfrm>
          <a:prstGeom prst="rect">
            <a:avLst/>
          </a:prstGeom>
          <a:solidFill>
            <a:schemeClr val="bg1"/>
          </a:solidFill>
        </p:spPr>
        <p:txBody>
          <a:bodyPr wrap="square" rtlCol="0">
            <a:spAutoFit/>
          </a:bodyPr>
          <a:lstStyle/>
          <a:p>
            <a:r>
              <a:rPr lang="en-GB" sz="4400" b="1" dirty="0"/>
              <a:t>Results</a:t>
            </a:r>
            <a:endParaRPr lang="en-GB" sz="4400" dirty="0"/>
          </a:p>
        </p:txBody>
      </p:sp>
      <p:pic>
        <p:nvPicPr>
          <p:cNvPr id="35" name="Picture 2" descr="Image result for health data research uk logo">
            <a:extLst>
              <a:ext uri="{FF2B5EF4-FFF2-40B4-BE49-F238E27FC236}">
                <a16:creationId xmlns:a16="http://schemas.microsoft.com/office/drawing/2014/main" id="{E61AD89A-0B55-634E-80F6-D31B98CAD3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51234" y="40378408"/>
            <a:ext cx="3218876" cy="10483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ardiff university logo">
            <a:extLst>
              <a:ext uri="{FF2B5EF4-FFF2-40B4-BE49-F238E27FC236}">
                <a16:creationId xmlns:a16="http://schemas.microsoft.com/office/drawing/2014/main" id="{43E03D47-66F7-DA48-AA06-1C4420AA20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6670" y="39602908"/>
            <a:ext cx="2705726" cy="25993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AIL databank logo">
            <a:extLst>
              <a:ext uri="{FF2B5EF4-FFF2-40B4-BE49-F238E27FC236}">
                <a16:creationId xmlns:a16="http://schemas.microsoft.com/office/drawing/2014/main" id="{78532D9D-D4B6-4C49-9D28-C40FFAFC1A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72871" y="40313334"/>
            <a:ext cx="4579742" cy="11785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1550902D-0461-574A-A813-712FC58CBB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77645" y="8145555"/>
            <a:ext cx="8622387" cy="7145246"/>
          </a:xfrm>
          <a:prstGeom prst="rect">
            <a:avLst/>
          </a:prstGeom>
        </p:spPr>
      </p:pic>
      <p:pic>
        <p:nvPicPr>
          <p:cNvPr id="39" name="Picture 2">
            <a:extLst>
              <a:ext uri="{FF2B5EF4-FFF2-40B4-BE49-F238E27FC236}">
                <a16:creationId xmlns:a16="http://schemas.microsoft.com/office/drawing/2014/main" id="{6DACAC2B-29DB-7345-ABB0-39894AE639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20323" y="9278564"/>
            <a:ext cx="5336518" cy="495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a:extLst>
              <a:ext uri="{FF2B5EF4-FFF2-40B4-BE49-F238E27FC236}">
                <a16:creationId xmlns:a16="http://schemas.microsoft.com/office/drawing/2014/main" id="{2EA506AF-EA5F-384A-8EF1-54A7A779BB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198377" y="15290801"/>
            <a:ext cx="9838162" cy="7500845"/>
          </a:xfrm>
          <a:prstGeom prst="rect">
            <a:avLst/>
          </a:prstGeom>
        </p:spPr>
      </p:pic>
      <p:pic>
        <p:nvPicPr>
          <p:cNvPr id="41" name="Picture 40">
            <a:extLst>
              <a:ext uri="{FF2B5EF4-FFF2-40B4-BE49-F238E27FC236}">
                <a16:creationId xmlns:a16="http://schemas.microsoft.com/office/drawing/2014/main" id="{DB1FFD81-53A0-E84F-9D29-946173B31D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200954" y="23674027"/>
            <a:ext cx="10797246" cy="8947521"/>
          </a:xfrm>
          <a:prstGeom prst="rect">
            <a:avLst/>
          </a:prstGeom>
        </p:spPr>
      </p:pic>
      <p:sp>
        <p:nvSpPr>
          <p:cNvPr id="2" name="Rounded Rectangle 1">
            <a:extLst>
              <a:ext uri="{FF2B5EF4-FFF2-40B4-BE49-F238E27FC236}">
                <a16:creationId xmlns:a16="http://schemas.microsoft.com/office/drawing/2014/main" id="{E8210B15-5FE6-934C-AAE9-A400F4054D09}"/>
              </a:ext>
            </a:extLst>
          </p:cNvPr>
          <p:cNvSpPr/>
          <p:nvPr/>
        </p:nvSpPr>
        <p:spPr>
          <a:xfrm>
            <a:off x="4704098" y="24180800"/>
            <a:ext cx="6446502" cy="741679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192B40CC-B5AE-DD4A-8E83-BC1CE6C5478E}"/>
              </a:ext>
            </a:extLst>
          </p:cNvPr>
          <p:cNvPicPr>
            <a:picLocks noChangeAspect="1"/>
          </p:cNvPicPr>
          <p:nvPr/>
        </p:nvPicPr>
        <p:blipFill>
          <a:blip r:embed="rId14"/>
          <a:stretch>
            <a:fillRect/>
          </a:stretch>
        </p:blipFill>
        <p:spPr>
          <a:xfrm>
            <a:off x="5526670" y="24728524"/>
            <a:ext cx="4923388" cy="805645"/>
          </a:xfrm>
          <a:prstGeom prst="rect">
            <a:avLst/>
          </a:prstGeom>
        </p:spPr>
      </p:pic>
      <p:grpSp>
        <p:nvGrpSpPr>
          <p:cNvPr id="70" name="Group 69">
            <a:extLst>
              <a:ext uri="{FF2B5EF4-FFF2-40B4-BE49-F238E27FC236}">
                <a16:creationId xmlns:a16="http://schemas.microsoft.com/office/drawing/2014/main" id="{321241D3-09DD-4F44-A110-06E91708E0AB}"/>
              </a:ext>
            </a:extLst>
          </p:cNvPr>
          <p:cNvGrpSpPr/>
          <p:nvPr/>
        </p:nvGrpSpPr>
        <p:grpSpPr>
          <a:xfrm>
            <a:off x="2144497" y="25869710"/>
            <a:ext cx="960210" cy="1151226"/>
            <a:chOff x="2427268" y="4876800"/>
            <a:chExt cx="724149" cy="842962"/>
          </a:xfrm>
        </p:grpSpPr>
        <p:sp>
          <p:nvSpPr>
            <p:cNvPr id="74" name="Rectangle 73">
              <a:extLst>
                <a:ext uri="{FF2B5EF4-FFF2-40B4-BE49-F238E27FC236}">
                  <a16:creationId xmlns:a16="http://schemas.microsoft.com/office/drawing/2014/main" id="{EC28CF1A-DCE8-1E4D-9AF2-9348A2DDBB48}"/>
                </a:ext>
              </a:extLst>
            </p:cNvPr>
            <p:cNvSpPr/>
            <p:nvPr/>
          </p:nvSpPr>
          <p:spPr>
            <a:xfrm>
              <a:off x="2427268" y="4876800"/>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Rectangle 75">
              <a:extLst>
                <a:ext uri="{FF2B5EF4-FFF2-40B4-BE49-F238E27FC236}">
                  <a16:creationId xmlns:a16="http://schemas.microsoft.com/office/drawing/2014/main" id="{6A90DF16-BF4E-0743-9EE2-3A3BCC5F3764}"/>
                </a:ext>
              </a:extLst>
            </p:cNvPr>
            <p:cNvSpPr/>
            <p:nvPr/>
          </p:nvSpPr>
          <p:spPr>
            <a:xfrm>
              <a:off x="2499978" y="4948183"/>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E7700FE7-4161-D144-9D90-786C1D182EE3}"/>
                </a:ext>
              </a:extLst>
            </p:cNvPr>
            <p:cNvSpPr/>
            <p:nvPr/>
          </p:nvSpPr>
          <p:spPr>
            <a:xfrm>
              <a:off x="2572688" y="5019566"/>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A3BDA20F-5E13-CF4F-A595-9CA5ACEC0048}"/>
                </a:ext>
              </a:extLst>
            </p:cNvPr>
            <p:cNvSpPr/>
            <p:nvPr/>
          </p:nvSpPr>
          <p:spPr>
            <a:xfrm>
              <a:off x="2647261" y="5090949"/>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43C4089B-BC34-C84E-BC84-4070D3A7002D}"/>
              </a:ext>
            </a:extLst>
          </p:cNvPr>
          <p:cNvSpPr txBox="1"/>
          <p:nvPr/>
        </p:nvSpPr>
        <p:spPr>
          <a:xfrm>
            <a:off x="1323418" y="27153150"/>
            <a:ext cx="2574372" cy="954107"/>
          </a:xfrm>
          <a:prstGeom prst="rect">
            <a:avLst/>
          </a:prstGeom>
          <a:noFill/>
        </p:spPr>
        <p:txBody>
          <a:bodyPr wrap="square" rtlCol="0">
            <a:spAutoFit/>
          </a:bodyPr>
          <a:lstStyle/>
          <a:p>
            <a:pPr algn="ctr"/>
            <a:r>
              <a:rPr lang="en-US" sz="2800" dirty="0"/>
              <a:t>MS diagnoses Cardiff</a:t>
            </a:r>
          </a:p>
        </p:txBody>
      </p:sp>
      <p:grpSp>
        <p:nvGrpSpPr>
          <p:cNvPr id="84" name="Group 83">
            <a:extLst>
              <a:ext uri="{FF2B5EF4-FFF2-40B4-BE49-F238E27FC236}">
                <a16:creationId xmlns:a16="http://schemas.microsoft.com/office/drawing/2014/main" id="{8F6439BF-05EA-EF48-B73C-D6A0C96F1D52}"/>
              </a:ext>
            </a:extLst>
          </p:cNvPr>
          <p:cNvGrpSpPr/>
          <p:nvPr/>
        </p:nvGrpSpPr>
        <p:grpSpPr>
          <a:xfrm>
            <a:off x="2276353" y="28638748"/>
            <a:ext cx="960210" cy="1151226"/>
            <a:chOff x="2427268" y="4876800"/>
            <a:chExt cx="724149" cy="842962"/>
          </a:xfrm>
        </p:grpSpPr>
        <p:sp>
          <p:nvSpPr>
            <p:cNvPr id="85" name="Rectangle 84">
              <a:extLst>
                <a:ext uri="{FF2B5EF4-FFF2-40B4-BE49-F238E27FC236}">
                  <a16:creationId xmlns:a16="http://schemas.microsoft.com/office/drawing/2014/main" id="{92FA8BC0-6149-7E4E-B190-B15DE587834B}"/>
                </a:ext>
              </a:extLst>
            </p:cNvPr>
            <p:cNvSpPr/>
            <p:nvPr/>
          </p:nvSpPr>
          <p:spPr>
            <a:xfrm>
              <a:off x="2427268" y="4876800"/>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A8F66FE0-4FC0-1C42-B9E9-4998B5E5975E}"/>
                </a:ext>
              </a:extLst>
            </p:cNvPr>
            <p:cNvSpPr/>
            <p:nvPr/>
          </p:nvSpPr>
          <p:spPr>
            <a:xfrm>
              <a:off x="2499978" y="4948183"/>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6ED1E4DB-1DF8-AE4B-8564-D13DD61B5C69}"/>
                </a:ext>
              </a:extLst>
            </p:cNvPr>
            <p:cNvSpPr/>
            <p:nvPr/>
          </p:nvSpPr>
          <p:spPr>
            <a:xfrm>
              <a:off x="2572688" y="5019566"/>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0323D21B-08A2-D74D-8498-A513210FAA16}"/>
                </a:ext>
              </a:extLst>
            </p:cNvPr>
            <p:cNvSpPr/>
            <p:nvPr/>
          </p:nvSpPr>
          <p:spPr>
            <a:xfrm>
              <a:off x="2647261" y="5090949"/>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89" name="TextBox 88">
            <a:extLst>
              <a:ext uri="{FF2B5EF4-FFF2-40B4-BE49-F238E27FC236}">
                <a16:creationId xmlns:a16="http://schemas.microsoft.com/office/drawing/2014/main" id="{1CEC9B33-5354-884A-BCE5-9A93FB0FC9F9}"/>
              </a:ext>
            </a:extLst>
          </p:cNvPr>
          <p:cNvSpPr txBox="1"/>
          <p:nvPr/>
        </p:nvSpPr>
        <p:spPr>
          <a:xfrm>
            <a:off x="1424059" y="29986313"/>
            <a:ext cx="2574372" cy="954107"/>
          </a:xfrm>
          <a:prstGeom prst="rect">
            <a:avLst/>
          </a:prstGeom>
          <a:noFill/>
        </p:spPr>
        <p:txBody>
          <a:bodyPr wrap="square" rtlCol="0">
            <a:spAutoFit/>
          </a:bodyPr>
          <a:lstStyle/>
          <a:p>
            <a:pPr algn="ctr"/>
            <a:r>
              <a:rPr lang="en-US" sz="2800" dirty="0"/>
              <a:t>MS diagnoses Swansea</a:t>
            </a:r>
          </a:p>
        </p:txBody>
      </p:sp>
      <p:grpSp>
        <p:nvGrpSpPr>
          <p:cNvPr id="90" name="Group 89">
            <a:extLst>
              <a:ext uri="{FF2B5EF4-FFF2-40B4-BE49-F238E27FC236}">
                <a16:creationId xmlns:a16="http://schemas.microsoft.com/office/drawing/2014/main" id="{8B671DE4-0FB8-8A42-97A3-6F784A397442}"/>
              </a:ext>
            </a:extLst>
          </p:cNvPr>
          <p:cNvGrpSpPr/>
          <p:nvPr/>
        </p:nvGrpSpPr>
        <p:grpSpPr>
          <a:xfrm>
            <a:off x="6119291" y="26299092"/>
            <a:ext cx="960210" cy="1151226"/>
            <a:chOff x="2427268" y="4876800"/>
            <a:chExt cx="724149" cy="842962"/>
          </a:xfrm>
        </p:grpSpPr>
        <p:sp>
          <p:nvSpPr>
            <p:cNvPr id="91" name="Rectangle 90">
              <a:extLst>
                <a:ext uri="{FF2B5EF4-FFF2-40B4-BE49-F238E27FC236}">
                  <a16:creationId xmlns:a16="http://schemas.microsoft.com/office/drawing/2014/main" id="{F8BC59D0-C359-254B-AA52-FC6A00232840}"/>
                </a:ext>
              </a:extLst>
            </p:cNvPr>
            <p:cNvSpPr/>
            <p:nvPr/>
          </p:nvSpPr>
          <p:spPr>
            <a:xfrm>
              <a:off x="2427268" y="4876800"/>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975209AD-60C5-7146-BB68-E1201B1CFA3D}"/>
                </a:ext>
              </a:extLst>
            </p:cNvPr>
            <p:cNvSpPr/>
            <p:nvPr/>
          </p:nvSpPr>
          <p:spPr>
            <a:xfrm>
              <a:off x="2499978" y="4948183"/>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C41DB897-66D4-3241-847D-E1CB26499512}"/>
                </a:ext>
              </a:extLst>
            </p:cNvPr>
            <p:cNvSpPr/>
            <p:nvPr/>
          </p:nvSpPr>
          <p:spPr>
            <a:xfrm>
              <a:off x="2572688" y="5019566"/>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F8F9337D-3932-7541-B8C2-E68F5D35B499}"/>
                </a:ext>
              </a:extLst>
            </p:cNvPr>
            <p:cNvSpPr/>
            <p:nvPr/>
          </p:nvSpPr>
          <p:spPr>
            <a:xfrm>
              <a:off x="2647261" y="5090949"/>
              <a:ext cx="504156" cy="628813"/>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95" name="TextBox 94">
            <a:extLst>
              <a:ext uri="{FF2B5EF4-FFF2-40B4-BE49-F238E27FC236}">
                <a16:creationId xmlns:a16="http://schemas.microsoft.com/office/drawing/2014/main" id="{A1DBF875-59F0-1841-A672-2925F3594BE8}"/>
              </a:ext>
            </a:extLst>
          </p:cNvPr>
          <p:cNvSpPr txBox="1"/>
          <p:nvPr/>
        </p:nvSpPr>
        <p:spPr>
          <a:xfrm>
            <a:off x="5412432" y="27777793"/>
            <a:ext cx="2574372" cy="954107"/>
          </a:xfrm>
          <a:prstGeom prst="rect">
            <a:avLst/>
          </a:prstGeom>
          <a:noFill/>
        </p:spPr>
        <p:txBody>
          <a:bodyPr wrap="square" rtlCol="0">
            <a:spAutoFit/>
          </a:bodyPr>
          <a:lstStyle/>
          <a:p>
            <a:pPr algn="ctr"/>
            <a:r>
              <a:rPr lang="en-US" sz="2800" dirty="0">
                <a:solidFill>
                  <a:schemeClr val="bg1"/>
                </a:solidFill>
              </a:rPr>
              <a:t>Datasets that we used</a:t>
            </a:r>
          </a:p>
        </p:txBody>
      </p:sp>
      <p:grpSp>
        <p:nvGrpSpPr>
          <p:cNvPr id="96" name="Group 95">
            <a:extLst>
              <a:ext uri="{FF2B5EF4-FFF2-40B4-BE49-F238E27FC236}">
                <a16:creationId xmlns:a16="http://schemas.microsoft.com/office/drawing/2014/main" id="{3D5654F7-F53A-1243-AEB8-D1FA9F2DAEB6}"/>
              </a:ext>
            </a:extLst>
          </p:cNvPr>
          <p:cNvGrpSpPr/>
          <p:nvPr/>
        </p:nvGrpSpPr>
        <p:grpSpPr>
          <a:xfrm>
            <a:off x="8483597" y="26386496"/>
            <a:ext cx="960210" cy="1151226"/>
            <a:chOff x="2427268" y="4876800"/>
            <a:chExt cx="724149" cy="842962"/>
          </a:xfrm>
          <a:solidFill>
            <a:schemeClr val="bg2">
              <a:lumMod val="90000"/>
            </a:schemeClr>
          </a:solidFill>
        </p:grpSpPr>
        <p:sp>
          <p:nvSpPr>
            <p:cNvPr id="97" name="Rectangle 96">
              <a:extLst>
                <a:ext uri="{FF2B5EF4-FFF2-40B4-BE49-F238E27FC236}">
                  <a16:creationId xmlns:a16="http://schemas.microsoft.com/office/drawing/2014/main" id="{7970241D-6337-F345-AB66-6A6E1F2553C7}"/>
                </a:ext>
              </a:extLst>
            </p:cNvPr>
            <p:cNvSpPr/>
            <p:nvPr/>
          </p:nvSpPr>
          <p:spPr>
            <a:xfrm>
              <a:off x="2427268" y="4876800"/>
              <a:ext cx="504156" cy="628813"/>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Rectangle 97">
              <a:extLst>
                <a:ext uri="{FF2B5EF4-FFF2-40B4-BE49-F238E27FC236}">
                  <a16:creationId xmlns:a16="http://schemas.microsoft.com/office/drawing/2014/main" id="{B5759F38-0545-3B4E-8EF7-6AE8BE83FB8C}"/>
                </a:ext>
              </a:extLst>
            </p:cNvPr>
            <p:cNvSpPr/>
            <p:nvPr/>
          </p:nvSpPr>
          <p:spPr>
            <a:xfrm>
              <a:off x="2499978" y="4948183"/>
              <a:ext cx="504156" cy="628813"/>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Rectangle 98">
              <a:extLst>
                <a:ext uri="{FF2B5EF4-FFF2-40B4-BE49-F238E27FC236}">
                  <a16:creationId xmlns:a16="http://schemas.microsoft.com/office/drawing/2014/main" id="{2949BDD8-5BE2-6D46-9C17-61F7D2F893C2}"/>
                </a:ext>
              </a:extLst>
            </p:cNvPr>
            <p:cNvSpPr/>
            <p:nvPr/>
          </p:nvSpPr>
          <p:spPr>
            <a:xfrm>
              <a:off x="2572688" y="5019566"/>
              <a:ext cx="504156" cy="628813"/>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Rectangle 99">
              <a:extLst>
                <a:ext uri="{FF2B5EF4-FFF2-40B4-BE49-F238E27FC236}">
                  <a16:creationId xmlns:a16="http://schemas.microsoft.com/office/drawing/2014/main" id="{5F8E4057-71D1-9B47-8F6F-63C34A0F9633}"/>
                </a:ext>
              </a:extLst>
            </p:cNvPr>
            <p:cNvSpPr/>
            <p:nvPr/>
          </p:nvSpPr>
          <p:spPr>
            <a:xfrm>
              <a:off x="2647261" y="5090949"/>
              <a:ext cx="504156" cy="628813"/>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
        <p:nvSpPr>
          <p:cNvPr id="101" name="TextBox 100">
            <a:extLst>
              <a:ext uri="{FF2B5EF4-FFF2-40B4-BE49-F238E27FC236}">
                <a16:creationId xmlns:a16="http://schemas.microsoft.com/office/drawing/2014/main" id="{CA73042A-9768-234A-883B-22EFE3DC5F5F}"/>
              </a:ext>
            </a:extLst>
          </p:cNvPr>
          <p:cNvSpPr txBox="1"/>
          <p:nvPr/>
        </p:nvSpPr>
        <p:spPr>
          <a:xfrm>
            <a:off x="7973904" y="27826422"/>
            <a:ext cx="2574372" cy="523220"/>
          </a:xfrm>
          <a:prstGeom prst="rect">
            <a:avLst/>
          </a:prstGeom>
          <a:noFill/>
        </p:spPr>
        <p:txBody>
          <a:bodyPr wrap="square" rtlCol="0">
            <a:spAutoFit/>
          </a:bodyPr>
          <a:lstStyle/>
          <a:p>
            <a:pPr algn="ctr"/>
            <a:r>
              <a:rPr lang="en-US" sz="2800">
                <a:solidFill>
                  <a:schemeClr val="bg1"/>
                </a:solidFill>
              </a:rPr>
              <a:t>Controls</a:t>
            </a:r>
            <a:endParaRPr lang="en-US" sz="2800" dirty="0">
              <a:solidFill>
                <a:schemeClr val="bg1"/>
              </a:solidFill>
            </a:endParaRPr>
          </a:p>
        </p:txBody>
      </p:sp>
    </p:spTree>
    <p:extLst>
      <p:ext uri="{BB962C8B-B14F-4D97-AF65-F5344CB8AC3E}">
        <p14:creationId xmlns:p14="http://schemas.microsoft.com/office/powerpoint/2010/main" val="530968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1892</TotalTime>
  <Words>342</Words>
  <Application>Microsoft Macintosh PowerPoint</Application>
  <PresentationFormat>Custom</PresentationFormat>
  <Paragraphs>20</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Company>College of Medicine, Swansea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Owen Pickrell</dc:creator>
  <cp:lastModifiedBy>Owen Pickrell</cp:lastModifiedBy>
  <cp:revision>75</cp:revision>
  <cp:lastPrinted>2018-05-07T06:04:21Z</cp:lastPrinted>
  <dcterms:created xsi:type="dcterms:W3CDTF">2015-05-11T08:30:27Z</dcterms:created>
  <dcterms:modified xsi:type="dcterms:W3CDTF">2019-05-14T06:22:45Z</dcterms:modified>
</cp:coreProperties>
</file>